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71" r:id="rId5"/>
    <p:sldId id="256" r:id="rId6"/>
    <p:sldId id="274" r:id="rId7"/>
    <p:sldId id="269" r:id="rId8"/>
    <p:sldId id="275" r:id="rId9"/>
    <p:sldId id="259" r:id="rId10"/>
    <p:sldId id="276" r:id="rId11"/>
    <p:sldId id="277" r:id="rId12"/>
    <p:sldId id="278" r:id="rId13"/>
    <p:sldId id="279" r:id="rId14"/>
    <p:sldId id="344" r:id="rId15"/>
    <p:sldId id="343" r:id="rId16"/>
    <p:sldId id="262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97B0"/>
    <a:srgbClr val="D8CCE6"/>
    <a:srgbClr val="837E7E"/>
    <a:srgbClr val="2B5B50"/>
    <a:srgbClr val="6AC2C0"/>
    <a:srgbClr val="E25B00"/>
    <a:srgbClr val="3B918F"/>
    <a:srgbClr val="51B183"/>
    <a:srgbClr val="CD9A56"/>
    <a:srgbClr val="B040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5074CC-41C4-4D25-9F93-9B6295333412}" v="377" dt="2022-12-02T06:12:18.9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57" autoAdjust="0"/>
  </p:normalViewPr>
  <p:slideViewPr>
    <p:cSldViewPr snapToGrid="0">
      <p:cViewPr varScale="1">
        <p:scale>
          <a:sx n="58" d="100"/>
          <a:sy n="58" d="100"/>
        </p:scale>
        <p:origin x="232" y="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ya Gupta" userId="f4bd194d-999e-4d2b-904a-99397fd54d51" providerId="ADAL" clId="{BD65BF4F-83FB-4656-81B3-B393F8C39185}"/>
    <pc:docChg chg="undo redo custSel addSld delSld modSld modMainMaster">
      <pc:chgData name="Priya Gupta" userId="f4bd194d-999e-4d2b-904a-99397fd54d51" providerId="ADAL" clId="{BD65BF4F-83FB-4656-81B3-B393F8C39185}" dt="2022-11-27T12:12:20.903" v="1758" actId="164"/>
      <pc:docMkLst>
        <pc:docMk/>
      </pc:docMkLst>
      <pc:sldChg chg="addSp delSp modSp mod">
        <pc:chgData name="Priya Gupta" userId="f4bd194d-999e-4d2b-904a-99397fd54d51" providerId="ADAL" clId="{BD65BF4F-83FB-4656-81B3-B393F8C39185}" dt="2022-11-25T12:44:52.201" v="1440" actId="1076"/>
        <pc:sldMkLst>
          <pc:docMk/>
          <pc:sldMk cId="479669287" sldId="256"/>
        </pc:sldMkLst>
        <pc:spChg chg="mod">
          <ac:chgData name="Priya Gupta" userId="f4bd194d-999e-4d2b-904a-99397fd54d51" providerId="ADAL" clId="{BD65BF4F-83FB-4656-81B3-B393F8C39185}" dt="2022-11-25T12:39:48.547" v="1379" actId="14100"/>
          <ac:spMkLst>
            <pc:docMk/>
            <pc:sldMk cId="479669287" sldId="256"/>
            <ac:spMk id="4" creationId="{57936D1E-B17D-43E9-843F-858602D423CB}"/>
          </ac:spMkLst>
        </pc:spChg>
        <pc:spChg chg="mod">
          <ac:chgData name="Priya Gupta" userId="f4bd194d-999e-4d2b-904a-99397fd54d51" providerId="ADAL" clId="{BD65BF4F-83FB-4656-81B3-B393F8C39185}" dt="2022-11-17T16:53:46.396" v="523" actId="20577"/>
          <ac:spMkLst>
            <pc:docMk/>
            <pc:sldMk cId="479669287" sldId="256"/>
            <ac:spMk id="5" creationId="{111446FC-450A-4423-8780-8A5750DE5DEA}"/>
          </ac:spMkLst>
        </pc:spChg>
        <pc:spChg chg="mod">
          <ac:chgData name="Priya Gupta" userId="f4bd194d-999e-4d2b-904a-99397fd54d51" providerId="ADAL" clId="{BD65BF4F-83FB-4656-81B3-B393F8C39185}" dt="2022-11-25T12:39:57.922" v="1380" actId="14100"/>
          <ac:spMkLst>
            <pc:docMk/>
            <pc:sldMk cId="479669287" sldId="256"/>
            <ac:spMk id="6" creationId="{5F205152-0CD7-4005-934A-F0F36D28118B}"/>
          </ac:spMkLst>
        </pc:spChg>
        <pc:spChg chg="mod">
          <ac:chgData name="Priya Gupta" userId="f4bd194d-999e-4d2b-904a-99397fd54d51" providerId="ADAL" clId="{BD65BF4F-83FB-4656-81B3-B393F8C39185}" dt="2022-11-17T16:57:04.655" v="594" actId="12"/>
          <ac:spMkLst>
            <pc:docMk/>
            <pc:sldMk cId="479669287" sldId="256"/>
            <ac:spMk id="7" creationId="{83EE7D64-4799-4BA2-A339-765E9C254512}"/>
          </ac:spMkLst>
        </pc:spChg>
        <pc:spChg chg="mod">
          <ac:chgData name="Priya Gupta" userId="f4bd194d-999e-4d2b-904a-99397fd54d51" providerId="ADAL" clId="{BD65BF4F-83FB-4656-81B3-B393F8C39185}" dt="2022-11-17T18:23:44.203" v="1096" actId="1036"/>
          <ac:spMkLst>
            <pc:docMk/>
            <pc:sldMk cId="479669287" sldId="256"/>
            <ac:spMk id="10" creationId="{1222EEC0-0BCD-49A3-9D38-09E6A92AAF44}"/>
          </ac:spMkLst>
        </pc:spChg>
        <pc:spChg chg="del mod">
          <ac:chgData name="Priya Gupta" userId="f4bd194d-999e-4d2b-904a-99397fd54d51" providerId="ADAL" clId="{BD65BF4F-83FB-4656-81B3-B393F8C39185}" dt="2022-11-17T17:02:35.984" v="630" actId="478"/>
          <ac:spMkLst>
            <pc:docMk/>
            <pc:sldMk cId="479669287" sldId="256"/>
            <ac:spMk id="13" creationId="{D21AF2E3-ED8E-4DC0-AEA2-862179D634A2}"/>
          </ac:spMkLst>
        </pc:spChg>
        <pc:spChg chg="mod">
          <ac:chgData name="Priya Gupta" userId="f4bd194d-999e-4d2b-904a-99397fd54d51" providerId="ADAL" clId="{BD65BF4F-83FB-4656-81B3-B393F8C39185}" dt="2022-11-25T12:43:22.795" v="1427" actId="20577"/>
          <ac:spMkLst>
            <pc:docMk/>
            <pc:sldMk cId="479669287" sldId="256"/>
            <ac:spMk id="13" creationId="{E71FC650-40E2-E270-F699-F48E34E0A6F5}"/>
          </ac:spMkLst>
        </pc:spChg>
        <pc:spChg chg="mod">
          <ac:chgData name="Priya Gupta" userId="f4bd194d-999e-4d2b-904a-99397fd54d51" providerId="ADAL" clId="{BD65BF4F-83FB-4656-81B3-B393F8C39185}" dt="2022-11-17T16:59:19.901" v="598" actId="1076"/>
          <ac:spMkLst>
            <pc:docMk/>
            <pc:sldMk cId="479669287" sldId="256"/>
            <ac:spMk id="29" creationId="{9977F9AE-A715-46FD-A38E-F21423F5D645}"/>
          </ac:spMkLst>
        </pc:spChg>
        <pc:spChg chg="mod">
          <ac:chgData name="Priya Gupta" userId="f4bd194d-999e-4d2b-904a-99397fd54d51" providerId="ADAL" clId="{BD65BF4F-83FB-4656-81B3-B393F8C39185}" dt="2022-11-25T12:40:49.120" v="1383" actId="164"/>
          <ac:spMkLst>
            <pc:docMk/>
            <pc:sldMk cId="479669287" sldId="256"/>
            <ac:spMk id="32" creationId="{99BCFB33-105C-41E5-B20E-057E092DE748}"/>
          </ac:spMkLst>
        </pc:spChg>
        <pc:spChg chg="del mod">
          <ac:chgData name="Priya Gupta" userId="f4bd194d-999e-4d2b-904a-99397fd54d51" providerId="ADAL" clId="{BD65BF4F-83FB-4656-81B3-B393F8C39185}" dt="2022-11-17T17:02:37.804" v="631" actId="478"/>
          <ac:spMkLst>
            <pc:docMk/>
            <pc:sldMk cId="479669287" sldId="256"/>
            <ac:spMk id="33" creationId="{43C10844-4A7B-4D75-B62D-324F70830DA3}"/>
          </ac:spMkLst>
        </pc:spChg>
        <pc:spChg chg="add mod">
          <ac:chgData name="Priya Gupta" userId="f4bd194d-999e-4d2b-904a-99397fd54d51" providerId="ADAL" clId="{BD65BF4F-83FB-4656-81B3-B393F8C39185}" dt="2022-11-25T12:40:52.635" v="1384" actId="164"/>
          <ac:spMkLst>
            <pc:docMk/>
            <pc:sldMk cId="479669287" sldId="256"/>
            <ac:spMk id="36" creationId="{DDE1A73E-1473-E33C-52C2-10A3EBD5D32F}"/>
          </ac:spMkLst>
        </pc:spChg>
        <pc:spChg chg="add mod">
          <ac:chgData name="Priya Gupta" userId="f4bd194d-999e-4d2b-904a-99397fd54d51" providerId="ADAL" clId="{BD65BF4F-83FB-4656-81B3-B393F8C39185}" dt="2022-11-25T12:41:29.453" v="1387" actId="14100"/>
          <ac:spMkLst>
            <pc:docMk/>
            <pc:sldMk cId="479669287" sldId="256"/>
            <ac:spMk id="37" creationId="{B6691432-1D34-7D23-24F4-08012B46F3CD}"/>
          </ac:spMkLst>
        </pc:spChg>
        <pc:spChg chg="add mod">
          <ac:chgData name="Priya Gupta" userId="f4bd194d-999e-4d2b-904a-99397fd54d51" providerId="ADAL" clId="{BD65BF4F-83FB-4656-81B3-B393F8C39185}" dt="2022-11-25T12:40:46.364" v="1382" actId="164"/>
          <ac:spMkLst>
            <pc:docMk/>
            <pc:sldMk cId="479669287" sldId="256"/>
            <ac:spMk id="38" creationId="{657EDFB0-B65A-C905-15A0-CE06AAB2B00F}"/>
          </ac:spMkLst>
        </pc:spChg>
        <pc:grpChg chg="add mod">
          <ac:chgData name="Priya Gupta" userId="f4bd194d-999e-4d2b-904a-99397fd54d51" providerId="ADAL" clId="{BD65BF4F-83FB-4656-81B3-B393F8C39185}" dt="2022-11-25T12:44:34.432" v="1437" actId="1076"/>
          <ac:grpSpMkLst>
            <pc:docMk/>
            <pc:sldMk cId="479669287" sldId="256"/>
            <ac:grpSpMk id="2" creationId="{E7BE902B-CCF3-65E1-B3D2-6B07686263FF}"/>
          </ac:grpSpMkLst>
        </pc:grpChg>
        <pc:grpChg chg="add mod">
          <ac:chgData name="Priya Gupta" userId="f4bd194d-999e-4d2b-904a-99397fd54d51" providerId="ADAL" clId="{BD65BF4F-83FB-4656-81B3-B393F8C39185}" dt="2022-11-25T12:44:27.754" v="1435" actId="1076"/>
          <ac:grpSpMkLst>
            <pc:docMk/>
            <pc:sldMk cId="479669287" sldId="256"/>
            <ac:grpSpMk id="3" creationId="{3AB160D8-EBE1-6FBB-77E3-1774C2FBCCED}"/>
          </ac:grpSpMkLst>
        </pc:grpChg>
        <pc:grpChg chg="add mod">
          <ac:chgData name="Priya Gupta" userId="f4bd194d-999e-4d2b-904a-99397fd54d51" providerId="ADAL" clId="{BD65BF4F-83FB-4656-81B3-B393F8C39185}" dt="2022-11-25T12:44:29.936" v="1436" actId="1076"/>
          <ac:grpSpMkLst>
            <pc:docMk/>
            <pc:sldMk cId="479669287" sldId="256"/>
            <ac:grpSpMk id="8" creationId="{323FB422-9BD8-A9A0-9772-A80B85A5808D}"/>
          </ac:grpSpMkLst>
        </pc:grpChg>
        <pc:grpChg chg="add mod">
          <ac:chgData name="Priya Gupta" userId="f4bd194d-999e-4d2b-904a-99397fd54d51" providerId="ADAL" clId="{BD65BF4F-83FB-4656-81B3-B393F8C39185}" dt="2022-11-25T12:44:52.201" v="1440" actId="1076"/>
          <ac:grpSpMkLst>
            <pc:docMk/>
            <pc:sldMk cId="479669287" sldId="256"/>
            <ac:grpSpMk id="9" creationId="{777A4CF9-6616-485A-3DE5-A30818FB0E52}"/>
          </ac:grpSpMkLst>
        </pc:grpChg>
        <pc:grpChg chg="add mod">
          <ac:chgData name="Priya Gupta" userId="f4bd194d-999e-4d2b-904a-99397fd54d51" providerId="ADAL" clId="{BD65BF4F-83FB-4656-81B3-B393F8C39185}" dt="2022-11-25T12:43:48.831" v="1430" actId="164"/>
          <ac:grpSpMkLst>
            <pc:docMk/>
            <pc:sldMk cId="479669287" sldId="256"/>
            <ac:grpSpMk id="11" creationId="{C407A615-5FC6-4BE0-1AB7-2D18ECA17727}"/>
          </ac:grpSpMkLst>
        </pc:grpChg>
        <pc:grpChg chg="del mod">
          <ac:chgData name="Priya Gupta" userId="f4bd194d-999e-4d2b-904a-99397fd54d51" providerId="ADAL" clId="{BD65BF4F-83FB-4656-81B3-B393F8C39185}" dt="2022-11-25T12:42:19.729" v="1397" actId="478"/>
          <ac:grpSpMkLst>
            <pc:docMk/>
            <pc:sldMk cId="479669287" sldId="256"/>
            <ac:grpSpMk id="12" creationId="{F9087B33-E46B-9617-EE93-C957DEF39918}"/>
          </ac:grpSpMkLst>
        </pc:grpChg>
        <pc:grpChg chg="del mod">
          <ac:chgData name="Priya Gupta" userId="f4bd194d-999e-4d2b-904a-99397fd54d51" providerId="ADAL" clId="{BD65BF4F-83FB-4656-81B3-B393F8C39185}" dt="2022-11-17T17:02:28.203" v="625" actId="478"/>
          <ac:grpSpMkLst>
            <pc:docMk/>
            <pc:sldMk cId="479669287" sldId="256"/>
            <ac:grpSpMk id="14" creationId="{11017A6C-7C77-4C94-AAA2-1D7C23572A80}"/>
          </ac:grpSpMkLst>
        </pc:grpChg>
        <pc:grpChg chg="del">
          <ac:chgData name="Priya Gupta" userId="f4bd194d-999e-4d2b-904a-99397fd54d51" providerId="ADAL" clId="{BD65BF4F-83FB-4656-81B3-B393F8C39185}" dt="2022-11-17T17:02:25.945" v="623" actId="478"/>
          <ac:grpSpMkLst>
            <pc:docMk/>
            <pc:sldMk cId="479669287" sldId="256"/>
            <ac:grpSpMk id="21" creationId="{6B100411-6331-4B10-878B-6107B7BA4EE3}"/>
          </ac:grpSpMkLst>
        </pc:grpChg>
        <pc:grpChg chg="add mod">
          <ac:chgData name="Priya Gupta" userId="f4bd194d-999e-4d2b-904a-99397fd54d51" providerId="ADAL" clId="{BD65BF4F-83FB-4656-81B3-B393F8C39185}" dt="2022-11-25T12:44:49.566" v="1439" actId="1076"/>
          <ac:grpSpMkLst>
            <pc:docMk/>
            <pc:sldMk cId="479669287" sldId="256"/>
            <ac:grpSpMk id="22" creationId="{817BB726-E6D5-554F-7B18-5A6D4571C2F2}"/>
          </ac:grpSpMkLst>
        </pc:grpChg>
        <pc:grpChg chg="mod">
          <ac:chgData name="Priya Gupta" userId="f4bd194d-999e-4d2b-904a-99397fd54d51" providerId="ADAL" clId="{BD65BF4F-83FB-4656-81B3-B393F8C39185}" dt="2022-11-17T16:59:19.901" v="598" actId="1076"/>
          <ac:grpSpMkLst>
            <pc:docMk/>
            <pc:sldMk cId="479669287" sldId="256"/>
            <ac:grpSpMk id="27" creationId="{585A2790-EF55-4935-893A-7F5237119107}"/>
          </ac:grpSpMkLst>
        </pc:grpChg>
        <pc:grpChg chg="add mod">
          <ac:chgData name="Priya Gupta" userId="f4bd194d-999e-4d2b-904a-99397fd54d51" providerId="ADAL" clId="{BD65BF4F-83FB-4656-81B3-B393F8C39185}" dt="2022-11-25T12:40:43.067" v="1381" actId="164"/>
          <ac:grpSpMkLst>
            <pc:docMk/>
            <pc:sldMk cId="479669287" sldId="256"/>
            <ac:grpSpMk id="39" creationId="{5EA664EA-CF88-38ED-C67A-A0A64266FB3E}"/>
          </ac:grpSpMkLst>
        </pc:grpChg>
        <pc:grpChg chg="add mod">
          <ac:chgData name="Priya Gupta" userId="f4bd194d-999e-4d2b-904a-99397fd54d51" providerId="ADAL" clId="{BD65BF4F-83FB-4656-81B3-B393F8C39185}" dt="2022-11-25T12:40:46.364" v="1382" actId="164"/>
          <ac:grpSpMkLst>
            <pc:docMk/>
            <pc:sldMk cId="479669287" sldId="256"/>
            <ac:grpSpMk id="40" creationId="{1C174F3B-AAAA-5927-1D80-AE2FBBC8E5A4}"/>
          </ac:grpSpMkLst>
        </pc:grpChg>
        <pc:grpChg chg="add mod">
          <ac:chgData name="Priya Gupta" userId="f4bd194d-999e-4d2b-904a-99397fd54d51" providerId="ADAL" clId="{BD65BF4F-83FB-4656-81B3-B393F8C39185}" dt="2022-11-25T12:40:49.120" v="1383" actId="164"/>
          <ac:grpSpMkLst>
            <pc:docMk/>
            <pc:sldMk cId="479669287" sldId="256"/>
            <ac:grpSpMk id="41" creationId="{0E4F381F-6CA2-DC37-400B-CBB9B720BC3D}"/>
          </ac:grpSpMkLst>
        </pc:grpChg>
        <pc:grpChg chg="add mod">
          <ac:chgData name="Priya Gupta" userId="f4bd194d-999e-4d2b-904a-99397fd54d51" providerId="ADAL" clId="{BD65BF4F-83FB-4656-81B3-B393F8C39185}" dt="2022-11-25T12:40:52.635" v="1384" actId="164"/>
          <ac:grpSpMkLst>
            <pc:docMk/>
            <pc:sldMk cId="479669287" sldId="256"/>
            <ac:grpSpMk id="42" creationId="{6E852EE5-66B6-904D-D209-D8785F0A98E0}"/>
          </ac:grpSpMkLst>
        </pc:grpChg>
        <pc:picChg chg="add del mod">
          <ac:chgData name="Priya Gupta" userId="f4bd194d-999e-4d2b-904a-99397fd54d51" providerId="ADAL" clId="{BD65BF4F-83FB-4656-81B3-B393F8C39185}" dt="2022-11-17T16:59:30.703" v="601"/>
          <ac:picMkLst>
            <pc:docMk/>
            <pc:sldMk cId="479669287" sldId="256"/>
            <ac:picMk id="2" creationId="{24B1BDF2-26E9-7998-B407-FFB56F973BF8}"/>
          </ac:picMkLst>
        </pc:picChg>
        <pc:picChg chg="del">
          <ac:chgData name="Priya Gupta" userId="f4bd194d-999e-4d2b-904a-99397fd54d51" providerId="ADAL" clId="{BD65BF4F-83FB-4656-81B3-B393F8C39185}" dt="2022-11-17T16:53:33.344" v="520" actId="478"/>
          <ac:picMkLst>
            <pc:docMk/>
            <pc:sldMk cId="479669287" sldId="256"/>
            <ac:picMk id="3" creationId="{8E942E07-90D0-E64C-1C8A-76C30A63EF38}"/>
          </ac:picMkLst>
        </pc:picChg>
        <pc:picChg chg="del mod">
          <ac:chgData name="Priya Gupta" userId="f4bd194d-999e-4d2b-904a-99397fd54d51" providerId="ADAL" clId="{BD65BF4F-83FB-4656-81B3-B393F8C39185}" dt="2022-11-17T17:02:22.072" v="622" actId="478"/>
          <ac:picMkLst>
            <pc:docMk/>
            <pc:sldMk cId="479669287" sldId="256"/>
            <ac:picMk id="12" creationId="{B26F7B82-BD9E-43DA-AD27-11A684E4A561}"/>
          </ac:picMkLst>
        </pc:picChg>
        <pc:picChg chg="mod">
          <ac:chgData name="Priya Gupta" userId="f4bd194d-999e-4d2b-904a-99397fd54d51" providerId="ADAL" clId="{BD65BF4F-83FB-4656-81B3-B393F8C39185}" dt="2022-11-25T12:42:16.630" v="1395"/>
          <ac:picMkLst>
            <pc:docMk/>
            <pc:sldMk cId="479669287" sldId="256"/>
            <ac:picMk id="14" creationId="{B078B1EF-25F6-5566-4333-3FB1FA8C36BD}"/>
          </ac:picMkLst>
        </pc:picChg>
        <pc:picChg chg="add del mod">
          <ac:chgData name="Priya Gupta" userId="f4bd194d-999e-4d2b-904a-99397fd54d51" providerId="ADAL" clId="{BD65BF4F-83FB-4656-81B3-B393F8C39185}" dt="2022-11-17T17:00:35.032" v="617"/>
          <ac:picMkLst>
            <pc:docMk/>
            <pc:sldMk cId="479669287" sldId="256"/>
            <ac:picMk id="15" creationId="{8B77BD73-A738-B88D-F857-F5FB8C182DE4}"/>
          </ac:picMkLst>
        </pc:picChg>
        <pc:picChg chg="del mod">
          <ac:chgData name="Priya Gupta" userId="f4bd194d-999e-4d2b-904a-99397fd54d51" providerId="ADAL" clId="{BD65BF4F-83FB-4656-81B3-B393F8C39185}" dt="2022-11-25T12:42:19.729" v="1397" actId="478"/>
          <ac:picMkLst>
            <pc:docMk/>
            <pc:sldMk cId="479669287" sldId="256"/>
            <ac:picMk id="15" creationId="{EDA8F7D4-6881-0412-678C-C39C9C2161C5}"/>
          </ac:picMkLst>
        </pc:picChg>
        <pc:picChg chg="add mod">
          <ac:chgData name="Priya Gupta" userId="f4bd194d-999e-4d2b-904a-99397fd54d51" providerId="ADAL" clId="{BD65BF4F-83FB-4656-81B3-B393F8C39185}" dt="2022-11-17T17:12:09.581" v="737" actId="164"/>
          <ac:picMkLst>
            <pc:docMk/>
            <pc:sldMk cId="479669287" sldId="256"/>
            <ac:picMk id="17" creationId="{53C2ED5D-8A60-C67F-26F3-BA4C3A1FD474}"/>
          </ac:picMkLst>
        </pc:picChg>
        <pc:picChg chg="add mod">
          <ac:chgData name="Priya Gupta" userId="f4bd194d-999e-4d2b-904a-99397fd54d51" providerId="ADAL" clId="{BD65BF4F-83FB-4656-81B3-B393F8C39185}" dt="2022-11-17T17:12:53.803" v="751" actId="164"/>
          <ac:picMkLst>
            <pc:docMk/>
            <pc:sldMk cId="479669287" sldId="256"/>
            <ac:picMk id="18" creationId="{B84E0403-0F0A-D978-661B-2265AF05DFBC}"/>
          </ac:picMkLst>
        </pc:picChg>
        <pc:picChg chg="add mod">
          <ac:chgData name="Priya Gupta" userId="f4bd194d-999e-4d2b-904a-99397fd54d51" providerId="ADAL" clId="{BD65BF4F-83FB-4656-81B3-B393F8C39185}" dt="2022-11-17T17:13:33.162" v="757" actId="164"/>
          <ac:picMkLst>
            <pc:docMk/>
            <pc:sldMk cId="479669287" sldId="256"/>
            <ac:picMk id="19" creationId="{220E0DA8-AFA0-47B1-2E0E-2D019A902DC3}"/>
          </ac:picMkLst>
        </pc:picChg>
        <pc:picChg chg="add mod">
          <ac:chgData name="Priya Gupta" userId="f4bd194d-999e-4d2b-904a-99397fd54d51" providerId="ADAL" clId="{BD65BF4F-83FB-4656-81B3-B393F8C39185}" dt="2022-11-17T17:13:39.508" v="759" actId="164"/>
          <ac:picMkLst>
            <pc:docMk/>
            <pc:sldMk cId="479669287" sldId="256"/>
            <ac:picMk id="20" creationId="{FD612A8D-4030-00D1-5957-F798435A31F6}"/>
          </ac:picMkLst>
        </pc:picChg>
        <pc:picChg chg="add mod modCrop">
          <ac:chgData name="Priya Gupta" userId="f4bd194d-999e-4d2b-904a-99397fd54d51" providerId="ADAL" clId="{BD65BF4F-83FB-4656-81B3-B393F8C39185}" dt="2022-11-25T12:43:48.831" v="1430" actId="164"/>
          <ac:picMkLst>
            <pc:docMk/>
            <pc:sldMk cId="479669287" sldId="256"/>
            <ac:picMk id="21" creationId="{9D0E00C0-7450-8D52-0648-9F0574C4B938}"/>
          </ac:picMkLst>
        </pc:picChg>
        <pc:picChg chg="add mod modCrop">
          <ac:chgData name="Priya Gupta" userId="f4bd194d-999e-4d2b-904a-99397fd54d51" providerId="ADAL" clId="{BD65BF4F-83FB-4656-81B3-B393F8C39185}" dt="2022-11-17T17:12:09.581" v="737" actId="164"/>
          <ac:picMkLst>
            <pc:docMk/>
            <pc:sldMk cId="479669287" sldId="256"/>
            <ac:picMk id="23" creationId="{FECA6D03-388F-BF2C-04C9-DCC825C6ED21}"/>
          </ac:picMkLst>
        </pc:picChg>
        <pc:picChg chg="add mod modCrop">
          <ac:chgData name="Priya Gupta" userId="f4bd194d-999e-4d2b-904a-99397fd54d51" providerId="ADAL" clId="{BD65BF4F-83FB-4656-81B3-B393F8C39185}" dt="2022-11-17T17:12:53.803" v="751" actId="164"/>
          <ac:picMkLst>
            <pc:docMk/>
            <pc:sldMk cId="479669287" sldId="256"/>
            <ac:picMk id="26" creationId="{89816EE8-4131-40C2-6D78-8BE314220ACB}"/>
          </ac:picMkLst>
        </pc:picChg>
        <pc:picChg chg="mod">
          <ac:chgData name="Priya Gupta" userId="f4bd194d-999e-4d2b-904a-99397fd54d51" providerId="ADAL" clId="{BD65BF4F-83FB-4656-81B3-B393F8C39185}" dt="2022-11-17T16:59:19.901" v="598" actId="1076"/>
          <ac:picMkLst>
            <pc:docMk/>
            <pc:sldMk cId="479669287" sldId="256"/>
            <ac:picMk id="28" creationId="{6BEB879D-B690-48B7-9978-6B16F53A3477}"/>
          </ac:picMkLst>
        </pc:picChg>
        <pc:picChg chg="add mod modCrop">
          <ac:chgData name="Priya Gupta" userId="f4bd194d-999e-4d2b-904a-99397fd54d51" providerId="ADAL" clId="{BD65BF4F-83FB-4656-81B3-B393F8C39185}" dt="2022-11-17T17:13:33.162" v="757" actId="164"/>
          <ac:picMkLst>
            <pc:docMk/>
            <pc:sldMk cId="479669287" sldId="256"/>
            <ac:picMk id="31" creationId="{7A0AADAE-CEAC-D637-0D40-70495A96D58B}"/>
          </ac:picMkLst>
        </pc:picChg>
        <pc:picChg chg="add mod modCrop">
          <ac:chgData name="Priya Gupta" userId="f4bd194d-999e-4d2b-904a-99397fd54d51" providerId="ADAL" clId="{BD65BF4F-83FB-4656-81B3-B393F8C39185}" dt="2022-11-17T17:13:39.508" v="759" actId="164"/>
          <ac:picMkLst>
            <pc:docMk/>
            <pc:sldMk cId="479669287" sldId="256"/>
            <ac:picMk id="35" creationId="{87BD51E8-80A5-CE6B-96D2-6FAD25296CBD}"/>
          </ac:picMkLst>
        </pc:picChg>
        <pc:picChg chg="mod">
          <ac:chgData name="Priya Gupta" userId="f4bd194d-999e-4d2b-904a-99397fd54d51" providerId="ADAL" clId="{BD65BF4F-83FB-4656-81B3-B393F8C39185}" dt="2022-11-17T16:59:19.901" v="598" actId="1076"/>
          <ac:picMkLst>
            <pc:docMk/>
            <pc:sldMk cId="479669287" sldId="256"/>
            <ac:picMk id="1026" creationId="{2CD03050-D33D-4787-9B37-09843689240F}"/>
          </ac:picMkLst>
        </pc:picChg>
        <pc:picChg chg="add del mod">
          <ac:chgData name="Priya Gupta" userId="f4bd194d-999e-4d2b-904a-99397fd54d51" providerId="ADAL" clId="{BD65BF4F-83FB-4656-81B3-B393F8C39185}" dt="2022-11-17T17:02:31.597" v="626" actId="478"/>
          <ac:picMkLst>
            <pc:docMk/>
            <pc:sldMk cId="479669287" sldId="256"/>
            <ac:picMk id="6148" creationId="{A93C93E0-4B78-F15A-34C9-D1846AC297DA}"/>
          </ac:picMkLst>
        </pc:picChg>
        <pc:picChg chg="del mod">
          <ac:chgData name="Priya Gupta" userId="f4bd194d-999e-4d2b-904a-99397fd54d51" providerId="ADAL" clId="{BD65BF4F-83FB-4656-81B3-B393F8C39185}" dt="2022-11-17T17:02:32.031" v="627" actId="478"/>
          <ac:picMkLst>
            <pc:docMk/>
            <pc:sldMk cId="479669287" sldId="256"/>
            <ac:picMk id="6150" creationId="{C23F5BEC-33E8-3DF2-7E53-1D94E39CD8A4}"/>
          </ac:picMkLst>
        </pc:picChg>
        <pc:picChg chg="del mod">
          <ac:chgData name="Priya Gupta" userId="f4bd194d-999e-4d2b-904a-99397fd54d51" providerId="ADAL" clId="{BD65BF4F-83FB-4656-81B3-B393F8C39185}" dt="2022-11-17T17:02:27.448" v="624" actId="478"/>
          <ac:picMkLst>
            <pc:docMk/>
            <pc:sldMk cId="479669287" sldId="256"/>
            <ac:picMk id="6152" creationId="{4740287E-1F70-A28D-556F-60EAFD22BE99}"/>
          </ac:picMkLst>
        </pc:picChg>
      </pc:sldChg>
      <pc:sldChg chg="addSp delSp modSp del mod">
        <pc:chgData name="Priya Gupta" userId="f4bd194d-999e-4d2b-904a-99397fd54d51" providerId="ADAL" clId="{BD65BF4F-83FB-4656-81B3-B393F8C39185}" dt="2022-11-17T18:03:23.674" v="952" actId="2696"/>
        <pc:sldMkLst>
          <pc:docMk/>
          <pc:sldMk cId="3996964707" sldId="258"/>
        </pc:sldMkLst>
        <pc:spChg chg="add del mod">
          <ac:chgData name="Priya Gupta" userId="f4bd194d-999e-4d2b-904a-99397fd54d51" providerId="ADAL" clId="{BD65BF4F-83FB-4656-81B3-B393F8C39185}" dt="2022-11-17T18:03:12.662" v="950" actId="21"/>
          <ac:spMkLst>
            <pc:docMk/>
            <pc:sldMk cId="3996964707" sldId="258"/>
            <ac:spMk id="6" creationId="{3F817514-E323-F634-EC7B-E0BC52114C46}"/>
          </ac:spMkLst>
        </pc:spChg>
        <pc:spChg chg="add del mod">
          <ac:chgData name="Priya Gupta" userId="f4bd194d-999e-4d2b-904a-99397fd54d51" providerId="ADAL" clId="{BD65BF4F-83FB-4656-81B3-B393F8C39185}" dt="2022-11-17T18:03:12.662" v="950" actId="21"/>
          <ac:spMkLst>
            <pc:docMk/>
            <pc:sldMk cId="3996964707" sldId="258"/>
            <ac:spMk id="7" creationId="{3B7FA8ED-81CE-3386-4377-D8D0F50EA77A}"/>
          </ac:spMkLst>
        </pc:spChg>
        <pc:spChg chg="del">
          <ac:chgData name="Priya Gupta" userId="f4bd194d-999e-4d2b-904a-99397fd54d51" providerId="ADAL" clId="{BD65BF4F-83FB-4656-81B3-B393F8C39185}" dt="2022-11-17T17:16:07.204" v="772" actId="478"/>
          <ac:spMkLst>
            <pc:docMk/>
            <pc:sldMk cId="3996964707" sldId="258"/>
            <ac:spMk id="9" creationId="{71B17EDD-B453-66BE-93B5-E97A736160F9}"/>
          </ac:spMkLst>
        </pc:spChg>
        <pc:spChg chg="del mod">
          <ac:chgData name="Priya Gupta" userId="f4bd194d-999e-4d2b-904a-99397fd54d51" providerId="ADAL" clId="{BD65BF4F-83FB-4656-81B3-B393F8C39185}" dt="2022-11-17T17:16:05.672" v="771" actId="478"/>
          <ac:spMkLst>
            <pc:docMk/>
            <pc:sldMk cId="3996964707" sldId="258"/>
            <ac:spMk id="11" creationId="{D61284D6-0D4C-7AE3-FF6A-064A8581B102}"/>
          </ac:spMkLst>
        </pc:spChg>
        <pc:spChg chg="add del mod">
          <ac:chgData name="Priya Gupta" userId="f4bd194d-999e-4d2b-904a-99397fd54d51" providerId="ADAL" clId="{BD65BF4F-83FB-4656-81B3-B393F8C39185}" dt="2022-11-17T18:03:12.662" v="950" actId="21"/>
          <ac:spMkLst>
            <pc:docMk/>
            <pc:sldMk cId="3996964707" sldId="258"/>
            <ac:spMk id="13" creationId="{42CE3338-92EC-BFF9-8F53-B14F6D25B115}"/>
          </ac:spMkLst>
        </pc:spChg>
        <pc:spChg chg="del">
          <ac:chgData name="Priya Gupta" userId="f4bd194d-999e-4d2b-904a-99397fd54d51" providerId="ADAL" clId="{BD65BF4F-83FB-4656-81B3-B393F8C39185}" dt="2022-11-17T17:15:54.121" v="765" actId="478"/>
          <ac:spMkLst>
            <pc:docMk/>
            <pc:sldMk cId="3996964707" sldId="258"/>
            <ac:spMk id="17" creationId="{AF1E39E4-661A-FB2E-4EAC-579EC1F5D276}"/>
          </ac:spMkLst>
        </pc:spChg>
        <pc:grpChg chg="add del mod">
          <ac:chgData name="Priya Gupta" userId="f4bd194d-999e-4d2b-904a-99397fd54d51" providerId="ADAL" clId="{BD65BF4F-83FB-4656-81B3-B393F8C39185}" dt="2022-11-17T18:03:12.662" v="950" actId="21"/>
          <ac:grpSpMkLst>
            <pc:docMk/>
            <pc:sldMk cId="3996964707" sldId="258"/>
            <ac:grpSpMk id="8" creationId="{022A9961-4C70-430D-6662-85D33CA6CCDF}"/>
          </ac:grpSpMkLst>
        </pc:grpChg>
        <pc:grpChg chg="del mod">
          <ac:chgData name="Priya Gupta" userId="f4bd194d-999e-4d2b-904a-99397fd54d51" providerId="ADAL" clId="{BD65BF4F-83FB-4656-81B3-B393F8C39185}" dt="2022-11-17T17:15:51.522" v="764" actId="478"/>
          <ac:grpSpMkLst>
            <pc:docMk/>
            <pc:sldMk cId="3996964707" sldId="258"/>
            <ac:grpSpMk id="47" creationId="{F7A3276A-88CE-283F-D59C-31C3115CC727}"/>
          </ac:grpSpMkLst>
        </pc:grpChg>
        <pc:grpChg chg="del">
          <ac:chgData name="Priya Gupta" userId="f4bd194d-999e-4d2b-904a-99397fd54d51" providerId="ADAL" clId="{BD65BF4F-83FB-4656-81B3-B393F8C39185}" dt="2022-11-17T17:15:55.122" v="766" actId="478"/>
          <ac:grpSpMkLst>
            <pc:docMk/>
            <pc:sldMk cId="3996964707" sldId="258"/>
            <ac:grpSpMk id="48" creationId="{1BE663D0-AF31-7613-5772-CB63B46352E1}"/>
          </ac:grpSpMkLst>
        </pc:grpChg>
        <pc:picChg chg="add mod">
          <ac:chgData name="Priya Gupta" userId="f4bd194d-999e-4d2b-904a-99397fd54d51" providerId="ADAL" clId="{BD65BF4F-83FB-4656-81B3-B393F8C39185}" dt="2022-11-17T17:36:57.128" v="916" actId="1076"/>
          <ac:picMkLst>
            <pc:docMk/>
            <pc:sldMk cId="3996964707" sldId="258"/>
            <ac:picMk id="3" creationId="{8D5F1404-4196-1010-EA30-189292DDAFE3}"/>
          </ac:picMkLst>
        </pc:picChg>
        <pc:picChg chg="add del mod">
          <ac:chgData name="Priya Gupta" userId="f4bd194d-999e-4d2b-904a-99397fd54d51" providerId="ADAL" clId="{BD65BF4F-83FB-4656-81B3-B393F8C39185}" dt="2022-11-17T18:03:12.662" v="950" actId="21"/>
          <ac:picMkLst>
            <pc:docMk/>
            <pc:sldMk cId="3996964707" sldId="258"/>
            <ac:picMk id="5" creationId="{E4A6006F-0CF3-5559-71D0-448545390BE1}"/>
          </ac:picMkLst>
        </pc:picChg>
        <pc:picChg chg="mod">
          <ac:chgData name="Priya Gupta" userId="f4bd194d-999e-4d2b-904a-99397fd54d51" providerId="ADAL" clId="{BD65BF4F-83FB-4656-81B3-B393F8C39185}" dt="2022-11-17T17:20:18.414" v="805" actId="1076"/>
          <ac:picMkLst>
            <pc:docMk/>
            <pc:sldMk cId="3996964707" sldId="258"/>
            <ac:picMk id="10" creationId="{7F06FD71-E166-E523-8853-9A3CC94FA1FD}"/>
          </ac:picMkLst>
        </pc:picChg>
        <pc:picChg chg="mod">
          <ac:chgData name="Priya Gupta" userId="f4bd194d-999e-4d2b-904a-99397fd54d51" providerId="ADAL" clId="{BD65BF4F-83FB-4656-81B3-B393F8C39185}" dt="2022-11-17T17:20:18.414" v="805" actId="1076"/>
          <ac:picMkLst>
            <pc:docMk/>
            <pc:sldMk cId="3996964707" sldId="258"/>
            <ac:picMk id="12" creationId="{B4260F65-4EE8-ABAA-0AAC-1349D6447878}"/>
          </ac:picMkLst>
        </pc:picChg>
        <pc:picChg chg="add del mod">
          <ac:chgData name="Priya Gupta" userId="f4bd194d-999e-4d2b-904a-99397fd54d51" providerId="ADAL" clId="{BD65BF4F-83FB-4656-81B3-B393F8C39185}" dt="2022-11-17T17:22:53.016" v="827" actId="478"/>
          <ac:picMkLst>
            <pc:docMk/>
            <pc:sldMk cId="3996964707" sldId="258"/>
            <ac:picMk id="15" creationId="{0D23C903-F639-D0F4-2608-EE3F8B4087E9}"/>
          </ac:picMkLst>
        </pc:picChg>
        <pc:picChg chg="add del mod">
          <ac:chgData name="Priya Gupta" userId="f4bd194d-999e-4d2b-904a-99397fd54d51" providerId="ADAL" clId="{BD65BF4F-83FB-4656-81B3-B393F8C39185}" dt="2022-11-17T18:03:12.662" v="950" actId="21"/>
          <ac:picMkLst>
            <pc:docMk/>
            <pc:sldMk cId="3996964707" sldId="258"/>
            <ac:picMk id="18" creationId="{C736425A-32EC-7088-F997-2FB8CF3998CA}"/>
          </ac:picMkLst>
        </pc:picChg>
        <pc:picChg chg="del">
          <ac:chgData name="Priya Gupta" userId="f4bd194d-999e-4d2b-904a-99397fd54d51" providerId="ADAL" clId="{BD65BF4F-83FB-4656-81B3-B393F8C39185}" dt="2022-11-17T16:58:51.658" v="597" actId="478"/>
          <ac:picMkLst>
            <pc:docMk/>
            <pc:sldMk cId="3996964707" sldId="258"/>
            <ac:picMk id="20" creationId="{CC03A5CC-D51D-2D2F-87A2-62E647F225A8}"/>
          </ac:picMkLst>
        </pc:picChg>
        <pc:picChg chg="del">
          <ac:chgData name="Priya Gupta" userId="f4bd194d-999e-4d2b-904a-99397fd54d51" providerId="ADAL" clId="{BD65BF4F-83FB-4656-81B3-B393F8C39185}" dt="2022-11-17T17:16:02.815" v="770" actId="478"/>
          <ac:picMkLst>
            <pc:docMk/>
            <pc:sldMk cId="3996964707" sldId="258"/>
            <ac:picMk id="22" creationId="{7AF2E2E0-930A-C068-1135-C6D64FF115C9}"/>
          </ac:picMkLst>
        </pc:picChg>
        <pc:picChg chg="del">
          <ac:chgData name="Priya Gupta" userId="f4bd194d-999e-4d2b-904a-99397fd54d51" providerId="ADAL" clId="{BD65BF4F-83FB-4656-81B3-B393F8C39185}" dt="2022-11-17T17:15:58.758" v="768" actId="478"/>
          <ac:picMkLst>
            <pc:docMk/>
            <pc:sldMk cId="3996964707" sldId="258"/>
            <ac:picMk id="44" creationId="{F6A2F227-3928-7CAD-1892-F91DBB9B8C6B}"/>
          </ac:picMkLst>
        </pc:picChg>
        <pc:picChg chg="mod">
          <ac:chgData name="Priya Gupta" userId="f4bd194d-999e-4d2b-904a-99397fd54d51" providerId="ADAL" clId="{BD65BF4F-83FB-4656-81B3-B393F8C39185}" dt="2022-11-17T17:15:51.041" v="763" actId="1076"/>
          <ac:picMkLst>
            <pc:docMk/>
            <pc:sldMk cId="3996964707" sldId="258"/>
            <ac:picMk id="1030" creationId="{CBE17B29-8075-3E82-D348-E15B094FEAEA}"/>
          </ac:picMkLst>
        </pc:picChg>
        <pc:picChg chg="mod">
          <ac:chgData name="Priya Gupta" userId="f4bd194d-999e-4d2b-904a-99397fd54d51" providerId="ADAL" clId="{BD65BF4F-83FB-4656-81B3-B393F8C39185}" dt="2022-11-17T17:15:51.041" v="763" actId="1076"/>
          <ac:picMkLst>
            <pc:docMk/>
            <pc:sldMk cId="3996964707" sldId="258"/>
            <ac:picMk id="1032" creationId="{F396AC78-777F-0581-B738-1A5151D9C0A6}"/>
          </ac:picMkLst>
        </pc:picChg>
        <pc:picChg chg="del">
          <ac:chgData name="Priya Gupta" userId="f4bd194d-999e-4d2b-904a-99397fd54d51" providerId="ADAL" clId="{BD65BF4F-83FB-4656-81B3-B393F8C39185}" dt="2022-11-17T17:15:56.844" v="767" actId="478"/>
          <ac:picMkLst>
            <pc:docMk/>
            <pc:sldMk cId="3996964707" sldId="258"/>
            <ac:picMk id="1038" creationId="{DA4CCCC6-108E-EEDC-A596-7DD3251EE0E5}"/>
          </ac:picMkLst>
        </pc:picChg>
      </pc:sldChg>
      <pc:sldChg chg="addSp delSp modSp mod">
        <pc:chgData name="Priya Gupta" userId="f4bd194d-999e-4d2b-904a-99397fd54d51" providerId="ADAL" clId="{BD65BF4F-83FB-4656-81B3-B393F8C39185}" dt="2022-11-27T12:12:20.903" v="1758" actId="164"/>
        <pc:sldMkLst>
          <pc:docMk/>
          <pc:sldMk cId="3729120540" sldId="262"/>
        </pc:sldMkLst>
        <pc:spChg chg="del mod">
          <ac:chgData name="Priya Gupta" userId="f4bd194d-999e-4d2b-904a-99397fd54d51" providerId="ADAL" clId="{BD65BF4F-83FB-4656-81B3-B393F8C39185}" dt="2022-11-17T18:29:47.971" v="1259" actId="478"/>
          <ac:spMkLst>
            <pc:docMk/>
            <pc:sldMk cId="3729120540" sldId="262"/>
            <ac:spMk id="2" creationId="{7518F471-A7B3-411C-90E8-7181AB25ED4F}"/>
          </ac:spMkLst>
        </pc:spChg>
        <pc:spChg chg="add mod">
          <ac:chgData name="Priya Gupta" userId="f4bd194d-999e-4d2b-904a-99397fd54d51" providerId="ADAL" clId="{BD65BF4F-83FB-4656-81B3-B393F8C39185}" dt="2022-11-25T13:06:47.581" v="1615" actId="1076"/>
          <ac:spMkLst>
            <pc:docMk/>
            <pc:sldMk cId="3729120540" sldId="262"/>
            <ac:spMk id="2" creationId="{C60A7911-C941-EBA8-2416-D2F0788CB3D1}"/>
          </ac:spMkLst>
        </pc:spChg>
        <pc:spChg chg="mod">
          <ac:chgData name="Priya Gupta" userId="f4bd194d-999e-4d2b-904a-99397fd54d51" providerId="ADAL" clId="{BD65BF4F-83FB-4656-81B3-B393F8C39185}" dt="2022-11-25T12:54:47.667" v="1481" actId="255"/>
          <ac:spMkLst>
            <pc:docMk/>
            <pc:sldMk cId="3729120540" sldId="262"/>
            <ac:spMk id="3" creationId="{47AAA233-B796-A771-D4C5-0756FC23158E}"/>
          </ac:spMkLst>
        </pc:spChg>
        <pc:spChg chg="del">
          <ac:chgData name="Priya Gupta" userId="f4bd194d-999e-4d2b-904a-99397fd54d51" providerId="ADAL" clId="{BD65BF4F-83FB-4656-81B3-B393F8C39185}" dt="2022-11-17T18:09:10.194" v="982" actId="478"/>
          <ac:spMkLst>
            <pc:docMk/>
            <pc:sldMk cId="3729120540" sldId="262"/>
            <ac:spMk id="7" creationId="{C8A03A2B-8026-6E85-D176-CB61A65932CC}"/>
          </ac:spMkLst>
        </pc:spChg>
        <pc:spChg chg="del mod">
          <ac:chgData name="Priya Gupta" userId="f4bd194d-999e-4d2b-904a-99397fd54d51" providerId="ADAL" clId="{BD65BF4F-83FB-4656-81B3-B393F8C39185}" dt="2022-11-17T18:29:46.689" v="1258" actId="478"/>
          <ac:spMkLst>
            <pc:docMk/>
            <pc:sldMk cId="3729120540" sldId="262"/>
            <ac:spMk id="9" creationId="{AE2BA276-96EC-331A-61C9-F9CE7286A182}"/>
          </ac:spMkLst>
        </pc:spChg>
        <pc:spChg chg="del">
          <ac:chgData name="Priya Gupta" userId="f4bd194d-999e-4d2b-904a-99397fd54d51" providerId="ADAL" clId="{BD65BF4F-83FB-4656-81B3-B393F8C39185}" dt="2022-11-17T18:09:10.785" v="983" actId="478"/>
          <ac:spMkLst>
            <pc:docMk/>
            <pc:sldMk cId="3729120540" sldId="262"/>
            <ac:spMk id="10" creationId="{B2B19E6F-DF44-2A99-D4A6-2AAAEE9146D5}"/>
          </ac:spMkLst>
        </pc:spChg>
        <pc:spChg chg="add mod">
          <ac:chgData name="Priya Gupta" userId="f4bd194d-999e-4d2b-904a-99397fd54d51" providerId="ADAL" clId="{BD65BF4F-83FB-4656-81B3-B393F8C39185}" dt="2022-11-25T13:04:44.319" v="1589" actId="208"/>
          <ac:spMkLst>
            <pc:docMk/>
            <pc:sldMk cId="3729120540" sldId="262"/>
            <ac:spMk id="11" creationId="{05AFAD0C-DA7E-3BB3-B422-07B6C99DB209}"/>
          </ac:spMkLst>
        </pc:spChg>
        <pc:spChg chg="add mod topLvl">
          <ac:chgData name="Priya Gupta" userId="f4bd194d-999e-4d2b-904a-99397fd54d51" providerId="ADAL" clId="{BD65BF4F-83FB-4656-81B3-B393F8C39185}" dt="2022-11-25T13:06:26.546" v="1611" actId="164"/>
          <ac:spMkLst>
            <pc:docMk/>
            <pc:sldMk cId="3729120540" sldId="262"/>
            <ac:spMk id="13" creationId="{16D6B452-88D8-E25B-FA77-D1ADBD46990F}"/>
          </ac:spMkLst>
        </pc:spChg>
        <pc:spChg chg="add mod topLvl">
          <ac:chgData name="Priya Gupta" userId="f4bd194d-999e-4d2b-904a-99397fd54d51" providerId="ADAL" clId="{BD65BF4F-83FB-4656-81B3-B393F8C39185}" dt="2022-11-25T13:06:24.226" v="1610" actId="164"/>
          <ac:spMkLst>
            <pc:docMk/>
            <pc:sldMk cId="3729120540" sldId="262"/>
            <ac:spMk id="15" creationId="{B07EA99B-8AD9-9253-7FBA-8DB951D461CB}"/>
          </ac:spMkLst>
        </pc:spChg>
        <pc:spChg chg="del">
          <ac:chgData name="Priya Gupta" userId="f4bd194d-999e-4d2b-904a-99397fd54d51" providerId="ADAL" clId="{BD65BF4F-83FB-4656-81B3-B393F8C39185}" dt="2022-11-17T18:08:09.818" v="973" actId="478"/>
          <ac:spMkLst>
            <pc:docMk/>
            <pc:sldMk cId="3729120540" sldId="262"/>
            <ac:spMk id="16" creationId="{D42FB4CC-7BBF-4D99-B932-F97B0AAF3894}"/>
          </ac:spMkLst>
        </pc:spChg>
        <pc:spChg chg="add mod topLvl">
          <ac:chgData name="Priya Gupta" userId="f4bd194d-999e-4d2b-904a-99397fd54d51" providerId="ADAL" clId="{BD65BF4F-83FB-4656-81B3-B393F8C39185}" dt="2022-11-27T12:12:20.903" v="1758" actId="164"/>
          <ac:spMkLst>
            <pc:docMk/>
            <pc:sldMk cId="3729120540" sldId="262"/>
            <ac:spMk id="18" creationId="{1621AA63-A34F-49DA-523A-185A4AEE3F9B}"/>
          </ac:spMkLst>
        </pc:spChg>
        <pc:spChg chg="add del mod">
          <ac:chgData name="Priya Gupta" userId="f4bd194d-999e-4d2b-904a-99397fd54d51" providerId="ADAL" clId="{BD65BF4F-83FB-4656-81B3-B393F8C39185}" dt="2022-11-17T18:29:50.473" v="1260" actId="478"/>
          <ac:spMkLst>
            <pc:docMk/>
            <pc:sldMk cId="3729120540" sldId="262"/>
            <ac:spMk id="20" creationId="{2CFE966F-ED08-67A6-E42C-0B20FB21188B}"/>
          </ac:spMkLst>
        </pc:spChg>
        <pc:grpChg chg="del">
          <ac:chgData name="Priya Gupta" userId="f4bd194d-999e-4d2b-904a-99397fd54d51" providerId="ADAL" clId="{BD65BF4F-83FB-4656-81B3-B393F8C39185}" dt="2022-11-17T18:09:22.786" v="985" actId="165"/>
          <ac:grpSpMkLst>
            <pc:docMk/>
            <pc:sldMk cId="3729120540" sldId="262"/>
            <ac:grpSpMk id="6" creationId="{90864181-D383-15D3-6763-C277F2AA4AFB}"/>
          </ac:grpSpMkLst>
        </pc:grpChg>
        <pc:grpChg chg="add del mod">
          <ac:chgData name="Priya Gupta" userId="f4bd194d-999e-4d2b-904a-99397fd54d51" providerId="ADAL" clId="{BD65BF4F-83FB-4656-81B3-B393F8C39185}" dt="2022-11-25T13:03:18.997" v="1578" actId="165"/>
          <ac:grpSpMkLst>
            <pc:docMk/>
            <pc:sldMk cId="3729120540" sldId="262"/>
            <ac:grpSpMk id="7" creationId="{09DD42F6-30F0-7FFF-AAB2-E4D497B78B6B}"/>
          </ac:grpSpMkLst>
        </pc:grpChg>
        <pc:grpChg chg="add del mod">
          <ac:chgData name="Priya Gupta" userId="f4bd194d-999e-4d2b-904a-99397fd54d51" providerId="ADAL" clId="{BD65BF4F-83FB-4656-81B3-B393F8C39185}" dt="2022-11-25T13:03:15.115" v="1577" actId="165"/>
          <ac:grpSpMkLst>
            <pc:docMk/>
            <pc:sldMk cId="3729120540" sldId="262"/>
            <ac:grpSpMk id="9" creationId="{26E86402-4272-F188-9FE2-536A8F80CDF6}"/>
          </ac:grpSpMkLst>
        </pc:grpChg>
        <pc:grpChg chg="add mod">
          <ac:chgData name="Priya Gupta" userId="f4bd194d-999e-4d2b-904a-99397fd54d51" providerId="ADAL" clId="{BD65BF4F-83FB-4656-81B3-B393F8C39185}" dt="2022-11-27T12:12:20.903" v="1758" actId="164"/>
          <ac:grpSpMkLst>
            <pc:docMk/>
            <pc:sldMk cId="3729120540" sldId="262"/>
            <ac:grpSpMk id="9" creationId="{84F5C4B2-1B64-019A-AD2D-CBDBC6F84D15}"/>
          </ac:grpSpMkLst>
        </pc:grpChg>
        <pc:grpChg chg="add del mod">
          <ac:chgData name="Priya Gupta" userId="f4bd194d-999e-4d2b-904a-99397fd54d51" providerId="ADAL" clId="{BD65BF4F-83FB-4656-81B3-B393F8C39185}" dt="2022-11-25T13:02:24.429" v="1563" actId="165"/>
          <ac:grpSpMkLst>
            <pc:docMk/>
            <pc:sldMk cId="3729120540" sldId="262"/>
            <ac:grpSpMk id="10" creationId="{137431B6-B3F3-389A-A492-9CD6B119B0F8}"/>
          </ac:grpSpMkLst>
        </pc:grpChg>
        <pc:grpChg chg="add del mod topLvl">
          <ac:chgData name="Priya Gupta" userId="f4bd194d-999e-4d2b-904a-99397fd54d51" providerId="ADAL" clId="{BD65BF4F-83FB-4656-81B3-B393F8C39185}" dt="2022-11-27T12:11:47.649" v="1749" actId="165"/>
          <ac:grpSpMkLst>
            <pc:docMk/>
            <pc:sldMk cId="3729120540" sldId="262"/>
            <ac:grpSpMk id="12" creationId="{0E679C3E-2AB1-F7D3-79B7-8332189C43F7}"/>
          </ac:grpSpMkLst>
        </pc:grpChg>
        <pc:grpChg chg="add mod">
          <ac:chgData name="Priya Gupta" userId="f4bd194d-999e-4d2b-904a-99397fd54d51" providerId="ADAL" clId="{BD65BF4F-83FB-4656-81B3-B393F8C39185}" dt="2022-11-25T13:06:24.226" v="1610" actId="164"/>
          <ac:grpSpMkLst>
            <pc:docMk/>
            <pc:sldMk cId="3729120540" sldId="262"/>
            <ac:grpSpMk id="19" creationId="{481E94DC-72AA-F5E4-0A28-BC3BE71C3EAA}"/>
          </ac:grpSpMkLst>
        </pc:grpChg>
        <pc:grpChg chg="add mod">
          <ac:chgData name="Priya Gupta" userId="f4bd194d-999e-4d2b-904a-99397fd54d51" providerId="ADAL" clId="{BD65BF4F-83FB-4656-81B3-B393F8C39185}" dt="2022-11-25T13:06:26.546" v="1611" actId="164"/>
          <ac:grpSpMkLst>
            <pc:docMk/>
            <pc:sldMk cId="3729120540" sldId="262"/>
            <ac:grpSpMk id="20" creationId="{56DFE7E0-BC15-CAE5-D067-E08634CD65DF}"/>
          </ac:grpSpMkLst>
        </pc:grpChg>
        <pc:grpChg chg="add mod topLvl">
          <ac:chgData name="Priya Gupta" userId="f4bd194d-999e-4d2b-904a-99397fd54d51" providerId="ADAL" clId="{BD65BF4F-83FB-4656-81B3-B393F8C39185}" dt="2022-11-25T13:06:26.546" v="1611" actId="164"/>
          <ac:grpSpMkLst>
            <pc:docMk/>
            <pc:sldMk cId="3729120540" sldId="262"/>
            <ac:grpSpMk id="21" creationId="{F27E0676-F6C7-D8FA-9718-4789B18E8E71}"/>
          </ac:grpSpMkLst>
        </pc:grpChg>
        <pc:grpChg chg="add del mod topLvl">
          <ac:chgData name="Priya Gupta" userId="f4bd194d-999e-4d2b-904a-99397fd54d51" providerId="ADAL" clId="{BD65BF4F-83FB-4656-81B3-B393F8C39185}" dt="2022-11-25T13:02:27.384" v="1564" actId="165"/>
          <ac:grpSpMkLst>
            <pc:docMk/>
            <pc:sldMk cId="3729120540" sldId="262"/>
            <ac:grpSpMk id="22" creationId="{1ABF4F9E-AEEF-DE11-BA85-81A023C86D43}"/>
          </ac:grpSpMkLst>
        </pc:grpChg>
        <pc:grpChg chg="add del mod">
          <ac:chgData name="Priya Gupta" userId="f4bd194d-999e-4d2b-904a-99397fd54d51" providerId="ADAL" clId="{BD65BF4F-83FB-4656-81B3-B393F8C39185}" dt="2022-11-25T12:55:50.490" v="1487" actId="165"/>
          <ac:grpSpMkLst>
            <pc:docMk/>
            <pc:sldMk cId="3729120540" sldId="262"/>
            <ac:grpSpMk id="23" creationId="{2D8088BB-F577-B2F4-3B74-328F34C61060}"/>
          </ac:grpSpMkLst>
        </pc:grpChg>
        <pc:grpChg chg="add del mod">
          <ac:chgData name="Priya Gupta" userId="f4bd194d-999e-4d2b-904a-99397fd54d51" providerId="ADAL" clId="{BD65BF4F-83FB-4656-81B3-B393F8C39185}" dt="2022-11-25T12:55:26.900" v="1484" actId="165"/>
          <ac:grpSpMkLst>
            <pc:docMk/>
            <pc:sldMk cId="3729120540" sldId="262"/>
            <ac:grpSpMk id="24" creationId="{8FD6515B-3446-B5DA-8D68-58BEC029EC89}"/>
          </ac:grpSpMkLst>
        </pc:grpChg>
        <pc:grpChg chg="add del mod">
          <ac:chgData name="Priya Gupta" userId="f4bd194d-999e-4d2b-904a-99397fd54d51" providerId="ADAL" clId="{BD65BF4F-83FB-4656-81B3-B393F8C39185}" dt="2022-11-25T12:56:04.608" v="1490" actId="165"/>
          <ac:grpSpMkLst>
            <pc:docMk/>
            <pc:sldMk cId="3729120540" sldId="262"/>
            <ac:grpSpMk id="25" creationId="{520A301A-F6BF-C1B3-7161-F73716438648}"/>
          </ac:grpSpMkLst>
        </pc:grpChg>
        <pc:grpChg chg="add del mod">
          <ac:chgData name="Priya Gupta" userId="f4bd194d-999e-4d2b-904a-99397fd54d51" providerId="ADAL" clId="{BD65BF4F-83FB-4656-81B3-B393F8C39185}" dt="2022-11-27T12:11:24.467" v="1741" actId="165"/>
          <ac:grpSpMkLst>
            <pc:docMk/>
            <pc:sldMk cId="3729120540" sldId="262"/>
            <ac:grpSpMk id="26" creationId="{144B4179-6796-37CA-19D8-4057AF9DFD54}"/>
          </ac:grpSpMkLst>
        </pc:grpChg>
        <pc:picChg chg="del mod topLvl">
          <ac:chgData name="Priya Gupta" userId="f4bd194d-999e-4d2b-904a-99397fd54d51" providerId="ADAL" clId="{BD65BF4F-83FB-4656-81B3-B393F8C39185}" dt="2022-11-17T18:09:24.513" v="986" actId="478"/>
          <ac:picMkLst>
            <pc:docMk/>
            <pc:sldMk cId="3729120540" sldId="262"/>
            <ac:picMk id="4" creationId="{D6DCC781-0BA8-7EBF-A854-BEE024892430}"/>
          </ac:picMkLst>
        </pc:picChg>
        <pc:picChg chg="mod topLvl">
          <ac:chgData name="Priya Gupta" userId="f4bd194d-999e-4d2b-904a-99397fd54d51" providerId="ADAL" clId="{BD65BF4F-83FB-4656-81B3-B393F8C39185}" dt="2022-11-25T13:05:48.304" v="1605" actId="1076"/>
          <ac:picMkLst>
            <pc:docMk/>
            <pc:sldMk cId="3729120540" sldId="262"/>
            <ac:picMk id="5" creationId="{E13250FD-6997-7343-A1EC-ADD61B0634D4}"/>
          </ac:picMkLst>
        </pc:picChg>
        <pc:picChg chg="add mod modCrop">
          <ac:chgData name="Priya Gupta" userId="f4bd194d-999e-4d2b-904a-99397fd54d51" providerId="ADAL" clId="{BD65BF4F-83FB-4656-81B3-B393F8C39185}" dt="2022-11-25T13:06:50.034" v="1616" actId="1076"/>
          <ac:picMkLst>
            <pc:docMk/>
            <pc:sldMk cId="3729120540" sldId="262"/>
            <ac:picMk id="6" creationId="{14486CB5-E423-081F-FBD4-DBE95EB32EA9}"/>
          </ac:picMkLst>
        </pc:picChg>
        <pc:picChg chg="add mod">
          <ac:chgData name="Priya Gupta" userId="f4bd194d-999e-4d2b-904a-99397fd54d51" providerId="ADAL" clId="{BD65BF4F-83FB-4656-81B3-B393F8C39185}" dt="2022-11-27T12:12:20.903" v="1758" actId="164"/>
          <ac:picMkLst>
            <pc:docMk/>
            <pc:sldMk cId="3729120540" sldId="262"/>
            <ac:picMk id="7" creationId="{05902E2D-DE4F-EE12-073A-6FCC37BFED5D}"/>
          </ac:picMkLst>
        </pc:picChg>
        <pc:picChg chg="mod topLvl">
          <ac:chgData name="Priya Gupta" userId="f4bd194d-999e-4d2b-904a-99397fd54d51" providerId="ADAL" clId="{BD65BF4F-83FB-4656-81B3-B393F8C39185}" dt="2022-11-27T12:12:20.903" v="1758" actId="164"/>
          <ac:picMkLst>
            <pc:docMk/>
            <pc:sldMk cId="3729120540" sldId="262"/>
            <ac:picMk id="8" creationId="{C89B281F-7B49-4A20-A8ED-8799C68A5903}"/>
          </ac:picMkLst>
        </pc:picChg>
        <pc:picChg chg="add mod">
          <ac:chgData name="Priya Gupta" userId="f4bd194d-999e-4d2b-904a-99397fd54d51" providerId="ADAL" clId="{BD65BF4F-83FB-4656-81B3-B393F8C39185}" dt="2022-11-25T13:05:48.304" v="1605" actId="1076"/>
          <ac:picMkLst>
            <pc:docMk/>
            <pc:sldMk cId="3729120540" sldId="262"/>
            <ac:picMk id="3074" creationId="{DB45C2EC-15B0-080D-4A31-F68D1513EA7B}"/>
          </ac:picMkLst>
        </pc:picChg>
        <pc:picChg chg="add mod topLvl">
          <ac:chgData name="Priya Gupta" userId="f4bd194d-999e-4d2b-904a-99397fd54d51" providerId="ADAL" clId="{BD65BF4F-83FB-4656-81B3-B393F8C39185}" dt="2022-11-25T13:06:24.226" v="1610" actId="164"/>
          <ac:picMkLst>
            <pc:docMk/>
            <pc:sldMk cId="3729120540" sldId="262"/>
            <ac:picMk id="3076" creationId="{ED37B5E1-30D2-1B51-9C62-8882D31FB6CE}"/>
          </ac:picMkLst>
        </pc:picChg>
        <pc:picChg chg="add mod topLvl">
          <ac:chgData name="Priya Gupta" userId="f4bd194d-999e-4d2b-904a-99397fd54d51" providerId="ADAL" clId="{BD65BF4F-83FB-4656-81B3-B393F8C39185}" dt="2022-11-27T12:12:20.903" v="1758" actId="164"/>
          <ac:picMkLst>
            <pc:docMk/>
            <pc:sldMk cId="3729120540" sldId="262"/>
            <ac:picMk id="3078" creationId="{2FCED1E7-BC1A-E76E-C674-09DE4EC3AB37}"/>
          </ac:picMkLst>
        </pc:picChg>
        <pc:picChg chg="add mod topLvl">
          <ac:chgData name="Priya Gupta" userId="f4bd194d-999e-4d2b-904a-99397fd54d51" providerId="ADAL" clId="{BD65BF4F-83FB-4656-81B3-B393F8C39185}" dt="2022-11-27T12:12:20.903" v="1758" actId="164"/>
          <ac:picMkLst>
            <pc:docMk/>
            <pc:sldMk cId="3729120540" sldId="262"/>
            <ac:picMk id="3080" creationId="{537A5324-99D4-6747-9AFA-CB593CD22185}"/>
          </ac:picMkLst>
        </pc:picChg>
        <pc:picChg chg="del">
          <ac:chgData name="Priya Gupta" userId="f4bd194d-999e-4d2b-904a-99397fd54d51" providerId="ADAL" clId="{BD65BF4F-83FB-4656-81B3-B393F8C39185}" dt="2022-11-17T18:09:12.761" v="984" actId="478"/>
          <ac:picMkLst>
            <pc:docMk/>
            <pc:sldMk cId="3729120540" sldId="262"/>
            <ac:picMk id="4098" creationId="{5070AEB2-5578-A060-E1CE-56E3AF68833A}"/>
          </ac:picMkLst>
        </pc:picChg>
        <pc:picChg chg="mod topLvl">
          <ac:chgData name="Priya Gupta" userId="f4bd194d-999e-4d2b-904a-99397fd54d51" providerId="ADAL" clId="{BD65BF4F-83FB-4656-81B3-B393F8C39185}" dt="2022-11-27T12:12:20.903" v="1758" actId="164"/>
          <ac:picMkLst>
            <pc:docMk/>
            <pc:sldMk cId="3729120540" sldId="262"/>
            <ac:picMk id="5122" creationId="{45D56A71-6977-2B43-9415-EE270D94CC6A}"/>
          </ac:picMkLst>
        </pc:picChg>
        <pc:cxnChg chg="add mod">
          <ac:chgData name="Priya Gupta" userId="f4bd194d-999e-4d2b-904a-99397fd54d51" providerId="ADAL" clId="{BD65BF4F-83FB-4656-81B3-B393F8C39185}" dt="2022-11-25T13:05:31.921" v="1600" actId="1076"/>
          <ac:cxnSpMkLst>
            <pc:docMk/>
            <pc:sldMk cId="3729120540" sldId="262"/>
            <ac:cxnSpMk id="16" creationId="{BFF65051-3324-9886-0BA9-B6FD09B31DEC}"/>
          </ac:cxnSpMkLst>
        </pc:cxnChg>
      </pc:sldChg>
      <pc:sldChg chg="addSp delSp modSp mod">
        <pc:chgData name="Priya Gupta" userId="f4bd194d-999e-4d2b-904a-99397fd54d51" providerId="ADAL" clId="{BD65BF4F-83FB-4656-81B3-B393F8C39185}" dt="2022-11-17T18:05:36.520" v="966" actId="208"/>
        <pc:sldMkLst>
          <pc:docMk/>
          <pc:sldMk cId="2471108601" sldId="266"/>
        </pc:sldMkLst>
        <pc:spChg chg="del">
          <ac:chgData name="Priya Gupta" userId="f4bd194d-999e-4d2b-904a-99397fd54d51" providerId="ADAL" clId="{BD65BF4F-83FB-4656-81B3-B393F8C39185}" dt="2022-11-17T18:05:01.722" v="959" actId="478"/>
          <ac:spMkLst>
            <pc:docMk/>
            <pc:sldMk cId="2471108601" sldId="266"/>
            <ac:spMk id="3" creationId="{C75888E2-3BD1-CF74-E39C-15510EE28544}"/>
          </ac:spMkLst>
        </pc:spChg>
        <pc:spChg chg="add mod">
          <ac:chgData name="Priya Gupta" userId="f4bd194d-999e-4d2b-904a-99397fd54d51" providerId="ADAL" clId="{BD65BF4F-83FB-4656-81B3-B393F8C39185}" dt="2022-11-17T18:05:07.096" v="960"/>
          <ac:spMkLst>
            <pc:docMk/>
            <pc:sldMk cId="2471108601" sldId="266"/>
            <ac:spMk id="4" creationId="{A85098C0-0F81-E408-6319-BA5AA8EB74A1}"/>
          </ac:spMkLst>
        </pc:spChg>
        <pc:spChg chg="mod">
          <ac:chgData name="Priya Gupta" userId="f4bd194d-999e-4d2b-904a-99397fd54d51" providerId="ADAL" clId="{BD65BF4F-83FB-4656-81B3-B393F8C39185}" dt="2022-11-17T18:04:57.530" v="958" actId="207"/>
          <ac:spMkLst>
            <pc:docMk/>
            <pc:sldMk cId="2471108601" sldId="266"/>
            <ac:spMk id="32" creationId="{15E8E8FC-BDC4-437E-83E3-2E51B79D163D}"/>
          </ac:spMkLst>
        </pc:spChg>
        <pc:picChg chg="mod">
          <ac:chgData name="Priya Gupta" userId="f4bd194d-999e-4d2b-904a-99397fd54d51" providerId="ADAL" clId="{BD65BF4F-83FB-4656-81B3-B393F8C39185}" dt="2022-11-17T18:05:33.431" v="965" actId="208"/>
          <ac:picMkLst>
            <pc:docMk/>
            <pc:sldMk cId="2471108601" sldId="266"/>
            <ac:picMk id="1026" creationId="{0CBC2F0A-F3FE-4E92-805C-C05FFCFE1FFC}"/>
          </ac:picMkLst>
        </pc:picChg>
        <pc:picChg chg="mod">
          <ac:chgData name="Priya Gupta" userId="f4bd194d-999e-4d2b-904a-99397fd54d51" providerId="ADAL" clId="{BD65BF4F-83FB-4656-81B3-B393F8C39185}" dt="2022-11-17T18:05:36.520" v="966" actId="208"/>
          <ac:picMkLst>
            <pc:docMk/>
            <pc:sldMk cId="2471108601" sldId="266"/>
            <ac:picMk id="1028" creationId="{9ED9CAA0-8F66-44B6-AAB1-4FEB9D83C79B}"/>
          </ac:picMkLst>
        </pc:picChg>
      </pc:sldChg>
      <pc:sldChg chg="addSp delSp modSp mod">
        <pc:chgData name="Priya Gupta" userId="f4bd194d-999e-4d2b-904a-99397fd54d51" providerId="ADAL" clId="{BD65BF4F-83FB-4656-81B3-B393F8C39185}" dt="2022-11-17T18:05:53.550" v="969" actId="208"/>
        <pc:sldMkLst>
          <pc:docMk/>
          <pc:sldMk cId="602911332" sldId="267"/>
        </pc:sldMkLst>
        <pc:spChg chg="del">
          <ac:chgData name="Priya Gupta" userId="f4bd194d-999e-4d2b-904a-99397fd54d51" providerId="ADAL" clId="{BD65BF4F-83FB-4656-81B3-B393F8C39185}" dt="2022-11-17T18:05:13.994" v="962" actId="478"/>
          <ac:spMkLst>
            <pc:docMk/>
            <pc:sldMk cId="602911332" sldId="267"/>
            <ac:spMk id="3" creationId="{0B12A694-FA7B-E99D-2D64-314D77821455}"/>
          </ac:spMkLst>
        </pc:spChg>
        <pc:spChg chg="add mod">
          <ac:chgData name="Priya Gupta" userId="f4bd194d-999e-4d2b-904a-99397fd54d51" providerId="ADAL" clId="{BD65BF4F-83FB-4656-81B3-B393F8C39185}" dt="2022-11-17T18:05:14.971" v="963"/>
          <ac:spMkLst>
            <pc:docMk/>
            <pc:sldMk cId="602911332" sldId="267"/>
            <ac:spMk id="4" creationId="{63F94940-F37E-D2D5-6277-FC260C1D67A2}"/>
          </ac:spMkLst>
        </pc:spChg>
        <pc:spChg chg="mod">
          <ac:chgData name="Priya Gupta" userId="f4bd194d-999e-4d2b-904a-99397fd54d51" providerId="ADAL" clId="{BD65BF4F-83FB-4656-81B3-B393F8C39185}" dt="2022-11-17T18:05:12.430" v="961" actId="207"/>
          <ac:spMkLst>
            <pc:docMk/>
            <pc:sldMk cId="602911332" sldId="267"/>
            <ac:spMk id="32" creationId="{15E8E8FC-BDC4-437E-83E3-2E51B79D163D}"/>
          </ac:spMkLst>
        </pc:spChg>
        <pc:picChg chg="mod">
          <ac:chgData name="Priya Gupta" userId="f4bd194d-999e-4d2b-904a-99397fd54d51" providerId="ADAL" clId="{BD65BF4F-83FB-4656-81B3-B393F8C39185}" dt="2022-11-17T18:05:53.550" v="969" actId="208"/>
          <ac:picMkLst>
            <pc:docMk/>
            <pc:sldMk cId="602911332" sldId="267"/>
            <ac:picMk id="1026" creationId="{0CBC2F0A-F3FE-4E92-805C-C05FFCFE1FFC}"/>
          </ac:picMkLst>
        </pc:picChg>
      </pc:sldChg>
      <pc:sldChg chg="addSp delSp modSp mod">
        <pc:chgData name="Priya Gupta" userId="f4bd194d-999e-4d2b-904a-99397fd54d51" providerId="ADAL" clId="{BD65BF4F-83FB-4656-81B3-B393F8C39185}" dt="2022-11-25T12:53:10.111" v="1480" actId="255"/>
        <pc:sldMkLst>
          <pc:docMk/>
          <pc:sldMk cId="1106632581" sldId="269"/>
        </pc:sldMkLst>
        <pc:spChg chg="del">
          <ac:chgData name="Priya Gupta" userId="f4bd194d-999e-4d2b-904a-99397fd54d51" providerId="ADAL" clId="{BD65BF4F-83FB-4656-81B3-B393F8C39185}" dt="2022-11-17T18:04:08.210" v="956" actId="478"/>
          <ac:spMkLst>
            <pc:docMk/>
            <pc:sldMk cId="1106632581" sldId="269"/>
            <ac:spMk id="4" creationId="{65C8EDE9-82B7-4A51-BA28-92BB63E229B0}"/>
          </ac:spMkLst>
        </pc:spChg>
        <pc:spChg chg="add mod">
          <ac:chgData name="Priya Gupta" userId="f4bd194d-999e-4d2b-904a-99397fd54d51" providerId="ADAL" clId="{BD65BF4F-83FB-4656-81B3-B393F8C39185}" dt="2022-11-17T18:04:10.843" v="957" actId="1076"/>
          <ac:spMkLst>
            <pc:docMk/>
            <pc:sldMk cId="1106632581" sldId="269"/>
            <ac:spMk id="5" creationId="{B71DB161-84EA-4969-713E-31FE3071F6E4}"/>
          </ac:spMkLst>
        </pc:spChg>
        <pc:spChg chg="mod">
          <ac:chgData name="Priya Gupta" userId="f4bd194d-999e-4d2b-904a-99397fd54d51" providerId="ADAL" clId="{BD65BF4F-83FB-4656-81B3-B393F8C39185}" dt="2022-11-17T17:32:00.165" v="899" actId="20577"/>
          <ac:spMkLst>
            <pc:docMk/>
            <pc:sldMk cId="1106632581" sldId="269"/>
            <ac:spMk id="8" creationId="{98B59A21-8F3F-4FA2-85E3-8067DB05901E}"/>
          </ac:spMkLst>
        </pc:spChg>
        <pc:spChg chg="mod">
          <ac:chgData name="Priya Gupta" userId="f4bd194d-999e-4d2b-904a-99397fd54d51" providerId="ADAL" clId="{BD65BF4F-83FB-4656-81B3-B393F8C39185}" dt="2022-11-25T12:52:56.724" v="1477" actId="207"/>
          <ac:spMkLst>
            <pc:docMk/>
            <pc:sldMk cId="1106632581" sldId="269"/>
            <ac:spMk id="17" creationId="{F30C0133-D373-4BEE-AF48-818F19513512}"/>
          </ac:spMkLst>
        </pc:spChg>
        <pc:spChg chg="mod">
          <ac:chgData name="Priya Gupta" userId="f4bd194d-999e-4d2b-904a-99397fd54d51" providerId="ADAL" clId="{BD65BF4F-83FB-4656-81B3-B393F8C39185}" dt="2022-11-25T12:53:10.111" v="1480" actId="255"/>
          <ac:spMkLst>
            <pc:docMk/>
            <pc:sldMk cId="1106632581" sldId="269"/>
            <ac:spMk id="21" creationId="{62587D00-EA0F-4F2C-AFE5-F845D430B963}"/>
          </ac:spMkLst>
        </pc:spChg>
        <pc:spChg chg="mod">
          <ac:chgData name="Priya Gupta" userId="f4bd194d-999e-4d2b-904a-99397fd54d51" providerId="ADAL" clId="{BD65BF4F-83FB-4656-81B3-B393F8C39185}" dt="2022-11-17T18:03:48.215" v="953" actId="207"/>
          <ac:spMkLst>
            <pc:docMk/>
            <pc:sldMk cId="1106632581" sldId="269"/>
            <ac:spMk id="32" creationId="{15E8E8FC-BDC4-437E-83E3-2E51B79D163D}"/>
          </ac:spMkLst>
        </pc:spChg>
        <pc:picChg chg="add del mod">
          <ac:chgData name="Priya Gupta" userId="f4bd194d-999e-4d2b-904a-99397fd54d51" providerId="ADAL" clId="{BD65BF4F-83FB-4656-81B3-B393F8C39185}" dt="2022-11-17T18:22:48.921" v="1065" actId="478"/>
          <ac:picMkLst>
            <pc:docMk/>
            <pc:sldMk cId="1106632581" sldId="269"/>
            <ac:picMk id="3" creationId="{86AA60A5-0A0A-DFCE-856B-9D30E7DC9656}"/>
          </ac:picMkLst>
        </pc:picChg>
        <pc:picChg chg="add del mod modCrop">
          <ac:chgData name="Priya Gupta" userId="f4bd194d-999e-4d2b-904a-99397fd54d51" providerId="ADAL" clId="{BD65BF4F-83FB-4656-81B3-B393F8C39185}" dt="2022-11-25T12:46:25.026" v="1448" actId="478"/>
          <ac:picMkLst>
            <pc:docMk/>
            <pc:sldMk cId="1106632581" sldId="269"/>
            <ac:picMk id="4" creationId="{D455FE03-2415-2073-7A08-094C8DAA7BAD}"/>
          </ac:picMkLst>
        </pc:picChg>
        <pc:picChg chg="add del mod">
          <ac:chgData name="Priya Gupta" userId="f4bd194d-999e-4d2b-904a-99397fd54d51" providerId="ADAL" clId="{BD65BF4F-83FB-4656-81B3-B393F8C39185}" dt="2022-11-25T12:49:16.123" v="1455" actId="478"/>
          <ac:picMkLst>
            <pc:docMk/>
            <pc:sldMk cId="1106632581" sldId="269"/>
            <ac:picMk id="7" creationId="{2254FE30-9670-2B15-F2E0-B9AA1CCA53CB}"/>
          </ac:picMkLst>
        </pc:picChg>
        <pc:picChg chg="add del mod">
          <ac:chgData name="Priya Gupta" userId="f4bd194d-999e-4d2b-904a-99397fd54d51" providerId="ADAL" clId="{BD65BF4F-83FB-4656-81B3-B393F8C39185}" dt="2022-11-22T13:49:29.197" v="1340" actId="478"/>
          <ac:picMkLst>
            <pc:docMk/>
            <pc:sldMk cId="1106632581" sldId="269"/>
            <ac:picMk id="7" creationId="{39FAC515-5946-E5C9-8769-C5325290749C}"/>
          </ac:picMkLst>
        </pc:picChg>
        <pc:picChg chg="add mod">
          <ac:chgData name="Priya Gupta" userId="f4bd194d-999e-4d2b-904a-99397fd54d51" providerId="ADAL" clId="{BD65BF4F-83FB-4656-81B3-B393F8C39185}" dt="2022-11-25T12:50:17.267" v="1466" actId="1076"/>
          <ac:picMkLst>
            <pc:docMk/>
            <pc:sldMk cId="1106632581" sldId="269"/>
            <ac:picMk id="10" creationId="{7FC7D0CF-568B-2A9D-8593-576CF409AB3B}"/>
          </ac:picMkLst>
        </pc:picChg>
        <pc:picChg chg="del mod">
          <ac:chgData name="Priya Gupta" userId="f4bd194d-999e-4d2b-904a-99397fd54d51" providerId="ADAL" clId="{BD65BF4F-83FB-4656-81B3-B393F8C39185}" dt="2022-11-17T17:28:44.931" v="843" actId="478"/>
          <ac:picMkLst>
            <pc:docMk/>
            <pc:sldMk cId="1106632581" sldId="269"/>
            <ac:picMk id="1026" creationId="{0CBC2F0A-F3FE-4E92-805C-C05FFCFE1FFC}"/>
          </ac:picMkLst>
        </pc:picChg>
        <pc:cxnChg chg="mod">
          <ac:chgData name="Priya Gupta" userId="f4bd194d-999e-4d2b-904a-99397fd54d51" providerId="ADAL" clId="{BD65BF4F-83FB-4656-81B3-B393F8C39185}" dt="2022-11-22T13:50:47.801" v="1363" actId="12788"/>
          <ac:cxnSpMkLst>
            <pc:docMk/>
            <pc:sldMk cId="1106632581" sldId="269"/>
            <ac:cxnSpMk id="18" creationId="{F5294795-120A-4C65-821C-E0A216B27E87}"/>
          </ac:cxnSpMkLst>
        </pc:cxnChg>
      </pc:sldChg>
      <pc:sldChg chg="addSp delSp modSp mod">
        <pc:chgData name="Priya Gupta" userId="f4bd194d-999e-4d2b-904a-99397fd54d51" providerId="ADAL" clId="{BD65BF4F-83FB-4656-81B3-B393F8C39185}" dt="2022-11-17T18:21:51.440" v="1027" actId="208"/>
        <pc:sldMkLst>
          <pc:docMk/>
          <pc:sldMk cId="2491394263" sldId="270"/>
        </pc:sldMkLst>
        <pc:spChg chg="add mod">
          <ac:chgData name="Priya Gupta" userId="f4bd194d-999e-4d2b-904a-99397fd54d51" providerId="ADAL" clId="{BD65BF4F-83FB-4656-81B3-B393F8C39185}" dt="2022-11-17T18:09:01.401" v="981"/>
          <ac:spMkLst>
            <pc:docMk/>
            <pc:sldMk cId="2491394263" sldId="270"/>
            <ac:spMk id="3" creationId="{727CF863-826F-58AA-E4D6-C4F20ADFE631}"/>
          </ac:spMkLst>
        </pc:spChg>
        <pc:spChg chg="del">
          <ac:chgData name="Priya Gupta" userId="f4bd194d-999e-4d2b-904a-99397fd54d51" providerId="ADAL" clId="{BD65BF4F-83FB-4656-81B3-B393F8C39185}" dt="2022-11-17T18:09:01.026" v="980" actId="478"/>
          <ac:spMkLst>
            <pc:docMk/>
            <pc:sldMk cId="2491394263" sldId="270"/>
            <ac:spMk id="4" creationId="{65C8EDE9-82B7-4A51-BA28-92BB63E229B0}"/>
          </ac:spMkLst>
        </pc:spChg>
        <pc:spChg chg="mod">
          <ac:chgData name="Priya Gupta" userId="f4bd194d-999e-4d2b-904a-99397fd54d51" providerId="ADAL" clId="{BD65BF4F-83FB-4656-81B3-B393F8C39185}" dt="2022-11-17T18:08:55.400" v="979" actId="207"/>
          <ac:spMkLst>
            <pc:docMk/>
            <pc:sldMk cId="2491394263" sldId="270"/>
            <ac:spMk id="32" creationId="{15E8E8FC-BDC4-437E-83E3-2E51B79D163D}"/>
          </ac:spMkLst>
        </pc:spChg>
        <pc:picChg chg="mod">
          <ac:chgData name="Priya Gupta" userId="f4bd194d-999e-4d2b-904a-99397fd54d51" providerId="ADAL" clId="{BD65BF4F-83FB-4656-81B3-B393F8C39185}" dt="2022-11-17T18:21:51.440" v="1027" actId="208"/>
          <ac:picMkLst>
            <pc:docMk/>
            <pc:sldMk cId="2491394263" sldId="270"/>
            <ac:picMk id="1026" creationId="{0CBC2F0A-F3FE-4E92-805C-C05FFCFE1FFC}"/>
          </ac:picMkLst>
        </pc:picChg>
      </pc:sldChg>
      <pc:sldChg chg="addSp delSp modSp mod">
        <pc:chgData name="Priya Gupta" userId="f4bd194d-999e-4d2b-904a-99397fd54d51" providerId="ADAL" clId="{BD65BF4F-83FB-4656-81B3-B393F8C39185}" dt="2022-11-27T12:05:04.291" v="1657" actId="1076"/>
        <pc:sldMkLst>
          <pc:docMk/>
          <pc:sldMk cId="2048332465" sldId="271"/>
        </pc:sldMkLst>
        <pc:spChg chg="add mod">
          <ac:chgData name="Priya Gupta" userId="f4bd194d-999e-4d2b-904a-99397fd54d51" providerId="ADAL" clId="{BD65BF4F-83FB-4656-81B3-B393F8C39185}" dt="2022-11-27T12:05:04.291" v="1657" actId="1076"/>
          <ac:spMkLst>
            <pc:docMk/>
            <pc:sldMk cId="2048332465" sldId="271"/>
            <ac:spMk id="2" creationId="{DDB618AA-6E43-8477-427A-A385F522D95D}"/>
          </ac:spMkLst>
        </pc:spChg>
        <pc:spChg chg="del mod">
          <ac:chgData name="Priya Gupta" userId="f4bd194d-999e-4d2b-904a-99397fd54d51" providerId="ADAL" clId="{BD65BF4F-83FB-4656-81B3-B393F8C39185}" dt="2022-11-14T14:58:56.680" v="496" actId="478"/>
          <ac:spMkLst>
            <pc:docMk/>
            <pc:sldMk cId="2048332465" sldId="271"/>
            <ac:spMk id="3" creationId="{FCEC60E9-F04F-2BF9-1332-909D04E9EED4}"/>
          </ac:spMkLst>
        </pc:spChg>
        <pc:spChg chg="del">
          <ac:chgData name="Priya Gupta" userId="f4bd194d-999e-4d2b-904a-99397fd54d51" providerId="ADAL" clId="{BD65BF4F-83FB-4656-81B3-B393F8C39185}" dt="2022-11-14T14:58:52.400" v="494" actId="478"/>
          <ac:spMkLst>
            <pc:docMk/>
            <pc:sldMk cId="2048332465" sldId="271"/>
            <ac:spMk id="7" creationId="{196B6ADB-5B12-428D-B148-BF7D27426263}"/>
          </ac:spMkLst>
        </pc:spChg>
        <pc:spChg chg="del mod">
          <ac:chgData name="Priya Gupta" userId="f4bd194d-999e-4d2b-904a-99397fd54d51" providerId="ADAL" clId="{BD65BF4F-83FB-4656-81B3-B393F8C39185}" dt="2022-11-14T14:59:06.039" v="498" actId="478"/>
          <ac:spMkLst>
            <pc:docMk/>
            <pc:sldMk cId="2048332465" sldId="271"/>
            <ac:spMk id="21" creationId="{C588FA25-646D-B4C8-07B9-F13EABA8BDF6}"/>
          </ac:spMkLst>
        </pc:spChg>
        <pc:spChg chg="del">
          <ac:chgData name="Priya Gupta" userId="f4bd194d-999e-4d2b-904a-99397fd54d51" providerId="ADAL" clId="{BD65BF4F-83FB-4656-81B3-B393F8C39185}" dt="2022-11-14T14:59:14.407" v="500" actId="478"/>
          <ac:spMkLst>
            <pc:docMk/>
            <pc:sldMk cId="2048332465" sldId="271"/>
            <ac:spMk id="24" creationId="{E9569799-8FEE-75AE-33AA-96A7D5059AD1}"/>
          </ac:spMkLst>
        </pc:spChg>
        <pc:grpChg chg="del">
          <ac:chgData name="Priya Gupta" userId="f4bd194d-999e-4d2b-904a-99397fd54d51" providerId="ADAL" clId="{BD65BF4F-83FB-4656-81B3-B393F8C39185}" dt="2022-11-14T14:58:54.775" v="495" actId="478"/>
          <ac:grpSpMkLst>
            <pc:docMk/>
            <pc:sldMk cId="2048332465" sldId="271"/>
            <ac:grpSpMk id="5" creationId="{25585F98-8D84-028E-5AB4-5F9E9E7F2DA5}"/>
          </ac:grpSpMkLst>
        </pc:grpChg>
        <pc:picChg chg="del">
          <ac:chgData name="Priya Gupta" userId="f4bd194d-999e-4d2b-904a-99397fd54d51" providerId="ADAL" clId="{BD65BF4F-83FB-4656-81B3-B393F8C39185}" dt="2022-11-14T14:58:47.669" v="493" actId="478"/>
          <ac:picMkLst>
            <pc:docMk/>
            <pc:sldMk cId="2048332465" sldId="271"/>
            <ac:picMk id="2" creationId="{42E00704-C968-7CC1-40DD-B709F6C53195}"/>
          </ac:picMkLst>
        </pc:picChg>
        <pc:picChg chg="del">
          <ac:chgData name="Priya Gupta" userId="f4bd194d-999e-4d2b-904a-99397fd54d51" providerId="ADAL" clId="{BD65BF4F-83FB-4656-81B3-B393F8C39185}" dt="2022-11-14T14:59:08.280" v="499" actId="478"/>
          <ac:picMkLst>
            <pc:docMk/>
            <pc:sldMk cId="2048332465" sldId="271"/>
            <ac:picMk id="16" creationId="{BDAE1256-2019-D2DD-86C9-ED733F1B90F2}"/>
          </ac:picMkLst>
        </pc:picChg>
        <pc:picChg chg="add mod">
          <ac:chgData name="Priya Gupta" userId="f4bd194d-999e-4d2b-904a-99397fd54d51" providerId="ADAL" clId="{BD65BF4F-83FB-4656-81B3-B393F8C39185}" dt="2022-11-27T12:03:19.387" v="1621" actId="1076"/>
          <ac:picMkLst>
            <pc:docMk/>
            <pc:sldMk cId="2048332465" sldId="271"/>
            <ac:picMk id="1026" creationId="{6B3A94EC-68E9-BBF2-B148-DE40458661E0}"/>
          </ac:picMkLst>
        </pc:picChg>
      </pc:sldChg>
      <pc:sldChg chg="del">
        <pc:chgData name="Priya Gupta" userId="f4bd194d-999e-4d2b-904a-99397fd54d51" providerId="ADAL" clId="{BD65BF4F-83FB-4656-81B3-B393F8C39185}" dt="2022-11-17T18:02:59.512" v="949" actId="2696"/>
        <pc:sldMkLst>
          <pc:docMk/>
          <pc:sldMk cId="308393057" sldId="272"/>
        </pc:sldMkLst>
      </pc:sldChg>
      <pc:sldChg chg="new del">
        <pc:chgData name="Priya Gupta" userId="f4bd194d-999e-4d2b-904a-99397fd54d51" providerId="ADAL" clId="{BD65BF4F-83FB-4656-81B3-B393F8C39185}" dt="2022-11-17T18:02:48.465" v="947" actId="2696"/>
        <pc:sldMkLst>
          <pc:docMk/>
          <pc:sldMk cId="2328723234" sldId="273"/>
        </pc:sldMkLst>
      </pc:sldChg>
      <pc:sldChg chg="addSp modSp new mod">
        <pc:chgData name="Priya Gupta" userId="f4bd194d-999e-4d2b-904a-99397fd54d51" providerId="ADAL" clId="{BD65BF4F-83FB-4656-81B3-B393F8C39185}" dt="2022-11-17T18:24:13.469" v="1100" actId="1076"/>
        <pc:sldMkLst>
          <pc:docMk/>
          <pc:sldMk cId="133271949" sldId="274"/>
        </pc:sldMkLst>
        <pc:spChg chg="add mod">
          <ac:chgData name="Priya Gupta" userId="f4bd194d-999e-4d2b-904a-99397fd54d51" providerId="ADAL" clId="{BD65BF4F-83FB-4656-81B3-B393F8C39185}" dt="2022-11-17T18:03:15.627" v="951"/>
          <ac:spMkLst>
            <pc:docMk/>
            <pc:sldMk cId="133271949" sldId="274"/>
            <ac:spMk id="3" creationId="{055B6091-4126-49EF-19F7-818263720DA9}"/>
          </ac:spMkLst>
        </pc:spChg>
        <pc:spChg chg="add mod">
          <ac:chgData name="Priya Gupta" userId="f4bd194d-999e-4d2b-904a-99397fd54d51" providerId="ADAL" clId="{BD65BF4F-83FB-4656-81B3-B393F8C39185}" dt="2022-11-17T18:03:15.627" v="951"/>
          <ac:spMkLst>
            <pc:docMk/>
            <pc:sldMk cId="133271949" sldId="274"/>
            <ac:spMk id="4" creationId="{71F8402F-6080-517D-904F-66006EEC5A8E}"/>
          </ac:spMkLst>
        </pc:spChg>
        <pc:spChg chg="add mod">
          <ac:chgData name="Priya Gupta" userId="f4bd194d-999e-4d2b-904a-99397fd54d51" providerId="ADAL" clId="{BD65BF4F-83FB-4656-81B3-B393F8C39185}" dt="2022-11-17T18:24:13.469" v="1100" actId="1076"/>
          <ac:spMkLst>
            <pc:docMk/>
            <pc:sldMk cId="133271949" sldId="274"/>
            <ac:spMk id="8" creationId="{EA9D32FB-FD11-F5D0-1348-1743A316EFC3}"/>
          </ac:spMkLst>
        </pc:spChg>
        <pc:grpChg chg="add mod">
          <ac:chgData name="Priya Gupta" userId="f4bd194d-999e-4d2b-904a-99397fd54d51" providerId="ADAL" clId="{BD65BF4F-83FB-4656-81B3-B393F8C39185}" dt="2022-11-17T18:03:15.627" v="951"/>
          <ac:grpSpMkLst>
            <pc:docMk/>
            <pc:sldMk cId="133271949" sldId="274"/>
            <ac:grpSpMk id="5" creationId="{38939323-AB60-F81B-3DEC-27F6D8D2B17F}"/>
          </ac:grpSpMkLst>
        </pc:grpChg>
        <pc:picChg chg="add mod">
          <ac:chgData name="Priya Gupta" userId="f4bd194d-999e-4d2b-904a-99397fd54d51" providerId="ADAL" clId="{BD65BF4F-83FB-4656-81B3-B393F8C39185}" dt="2022-11-17T18:03:15.627" v="951"/>
          <ac:picMkLst>
            <pc:docMk/>
            <pc:sldMk cId="133271949" sldId="274"/>
            <ac:picMk id="2" creationId="{FE2E10D7-0654-1D15-5BA0-F880E6AEEC16}"/>
          </ac:picMkLst>
        </pc:picChg>
        <pc:picChg chg="mod">
          <ac:chgData name="Priya Gupta" userId="f4bd194d-999e-4d2b-904a-99397fd54d51" providerId="ADAL" clId="{BD65BF4F-83FB-4656-81B3-B393F8C39185}" dt="2022-11-17T18:03:15.627" v="951"/>
          <ac:picMkLst>
            <pc:docMk/>
            <pc:sldMk cId="133271949" sldId="274"/>
            <ac:picMk id="6" creationId="{D69F3614-1CA3-5D84-8CB7-FA4ED050153D}"/>
          </ac:picMkLst>
        </pc:picChg>
        <pc:picChg chg="mod">
          <ac:chgData name="Priya Gupta" userId="f4bd194d-999e-4d2b-904a-99397fd54d51" providerId="ADAL" clId="{BD65BF4F-83FB-4656-81B3-B393F8C39185}" dt="2022-11-17T18:03:15.627" v="951"/>
          <ac:picMkLst>
            <pc:docMk/>
            <pc:sldMk cId="133271949" sldId="274"/>
            <ac:picMk id="7" creationId="{72FC73AD-D700-FE48-437C-B9033B8A0DB3}"/>
          </ac:picMkLst>
        </pc:picChg>
        <pc:picChg chg="add mod">
          <ac:chgData name="Priya Gupta" userId="f4bd194d-999e-4d2b-904a-99397fd54d51" providerId="ADAL" clId="{BD65BF4F-83FB-4656-81B3-B393F8C39185}" dt="2022-11-17T18:03:15.627" v="951"/>
          <ac:picMkLst>
            <pc:docMk/>
            <pc:sldMk cId="133271949" sldId="274"/>
            <ac:picMk id="9" creationId="{26708270-87D3-2796-1501-CEB9A4C3444D}"/>
          </ac:picMkLst>
        </pc:picChg>
      </pc:sldChg>
      <pc:sldChg chg="new">
        <pc:chgData name="Priya Gupta" userId="f4bd194d-999e-4d2b-904a-99397fd54d51" providerId="ADAL" clId="{BD65BF4F-83FB-4656-81B3-B393F8C39185}" dt="2022-11-17T18:02:55.362" v="948" actId="680"/>
        <pc:sldMkLst>
          <pc:docMk/>
          <pc:sldMk cId="3463191122" sldId="275"/>
        </pc:sldMkLst>
      </pc:sldChg>
      <pc:sldMasterChg chg="addSp delSp modSp mod addSldLayout delSldLayout modSldLayout">
        <pc:chgData name="Priya Gupta" userId="f4bd194d-999e-4d2b-904a-99397fd54d51" providerId="ADAL" clId="{BD65BF4F-83FB-4656-81B3-B393F8C39185}" dt="2022-11-27T12:09:43.897" v="1735" actId="14100"/>
        <pc:sldMasterMkLst>
          <pc:docMk/>
          <pc:sldMasterMk cId="4013608101" sldId="2147483648"/>
        </pc:sldMasterMkLst>
        <pc:spChg chg="add del">
          <ac:chgData name="Priya Gupta" userId="f4bd194d-999e-4d2b-904a-99397fd54d51" providerId="ADAL" clId="{BD65BF4F-83FB-4656-81B3-B393F8C39185}" dt="2022-11-14T14:00:13.328" v="18" actId="22"/>
          <ac:spMkLst>
            <pc:docMk/>
            <pc:sldMasterMk cId="4013608101" sldId="2147483648"/>
            <ac:spMk id="5" creationId="{ACEC760B-7EB3-D857-F113-47CBB8C2A817}"/>
          </ac:spMkLst>
        </pc:spChg>
        <pc:spChg chg="mod">
          <ac:chgData name="Priya Gupta" userId="f4bd194d-999e-4d2b-904a-99397fd54d51" providerId="ADAL" clId="{BD65BF4F-83FB-4656-81B3-B393F8C39185}" dt="2022-11-14T14:12:01.760" v="131" actId="6549"/>
          <ac:spMkLst>
            <pc:docMk/>
            <pc:sldMasterMk cId="4013608101" sldId="2147483648"/>
            <ac:spMk id="8" creationId="{D9CBC59B-E59E-9210-D17B-EA11D69B36FA}"/>
          </ac:spMkLst>
        </pc:spChg>
        <pc:spChg chg="add mod">
          <ac:chgData name="Priya Gupta" userId="f4bd194d-999e-4d2b-904a-99397fd54d51" providerId="ADAL" clId="{BD65BF4F-83FB-4656-81B3-B393F8C39185}" dt="2022-11-14T14:13:43.180" v="145" actId="12788"/>
          <ac:spMkLst>
            <pc:docMk/>
            <pc:sldMasterMk cId="4013608101" sldId="2147483648"/>
            <ac:spMk id="16" creationId="{F99497A5-0A07-8DCE-1F87-447D5AF0AB0D}"/>
          </ac:spMkLst>
        </pc:spChg>
        <pc:spChg chg="add del mod">
          <ac:chgData name="Priya Gupta" userId="f4bd194d-999e-4d2b-904a-99397fd54d51" providerId="ADAL" clId="{BD65BF4F-83FB-4656-81B3-B393F8C39185}" dt="2022-11-14T14:10:18.582" v="103" actId="22"/>
          <ac:spMkLst>
            <pc:docMk/>
            <pc:sldMasterMk cId="4013608101" sldId="2147483648"/>
            <ac:spMk id="18" creationId="{ECCF8E8F-0583-14E1-0144-0CC6A039E1A4}"/>
          </ac:spMkLst>
        </pc:spChg>
        <pc:spChg chg="mod">
          <ac:chgData name="Priya Gupta" userId="f4bd194d-999e-4d2b-904a-99397fd54d51" providerId="ADAL" clId="{BD65BF4F-83FB-4656-81B3-B393F8C39185}" dt="2022-11-14T14:14:02.286" v="149" actId="1076"/>
          <ac:spMkLst>
            <pc:docMk/>
            <pc:sldMasterMk cId="4013608101" sldId="2147483648"/>
            <ac:spMk id="20" creationId="{55D2201B-E57D-8B5B-8C47-C09119E0703D}"/>
          </ac:spMkLst>
        </pc:spChg>
        <pc:grpChg chg="del">
          <ac:chgData name="Priya Gupta" userId="f4bd194d-999e-4d2b-904a-99397fd54d51" providerId="ADAL" clId="{BD65BF4F-83FB-4656-81B3-B393F8C39185}" dt="2022-11-14T14:12:03.354" v="132" actId="478"/>
          <ac:grpSpMkLst>
            <pc:docMk/>
            <pc:sldMasterMk cId="4013608101" sldId="2147483648"/>
            <ac:grpSpMk id="7" creationId="{C47B02CA-0E2B-B17F-C03B-663B4A4839B5}"/>
          </ac:grpSpMkLst>
        </pc:grpChg>
        <pc:grpChg chg="add mod">
          <ac:chgData name="Priya Gupta" userId="f4bd194d-999e-4d2b-904a-99397fd54d51" providerId="ADAL" clId="{BD65BF4F-83FB-4656-81B3-B393F8C39185}" dt="2022-11-14T14:15:30.674" v="158" actId="1076"/>
          <ac:grpSpMkLst>
            <pc:docMk/>
            <pc:sldMasterMk cId="4013608101" sldId="2147483648"/>
            <ac:grpSpMk id="19" creationId="{3AF7729C-C784-C5A5-FC80-C0B7B52DB047}"/>
          </ac:grpSpMkLst>
        </pc:grpChg>
        <pc:picChg chg="del mod">
          <ac:chgData name="Priya Gupta" userId="f4bd194d-999e-4d2b-904a-99397fd54d51" providerId="ADAL" clId="{BD65BF4F-83FB-4656-81B3-B393F8C39185}" dt="2022-11-14T14:11:59.964" v="129" actId="478"/>
          <ac:picMkLst>
            <pc:docMk/>
            <pc:sldMasterMk cId="4013608101" sldId="2147483648"/>
            <ac:picMk id="6" creationId="{7EEEB41F-DA3B-1F2A-5780-A7D1597C1A5D}"/>
          </ac:picMkLst>
        </pc:picChg>
        <pc:picChg chg="add mod">
          <ac:chgData name="Priya Gupta" userId="f4bd194d-999e-4d2b-904a-99397fd54d51" providerId="ADAL" clId="{BD65BF4F-83FB-4656-81B3-B393F8C39185}" dt="2022-11-14T14:12:19.195" v="135" actId="1076"/>
          <ac:picMkLst>
            <pc:docMk/>
            <pc:sldMasterMk cId="4013608101" sldId="2147483648"/>
            <ac:picMk id="11" creationId="{1F89563E-7462-C899-92C8-2A1BBB3BEF6A}"/>
          </ac:picMkLst>
        </pc:picChg>
        <pc:picChg chg="add del mod">
          <ac:chgData name="Priya Gupta" userId="f4bd194d-999e-4d2b-904a-99397fd54d51" providerId="ADAL" clId="{BD65BF4F-83FB-4656-81B3-B393F8C39185}" dt="2022-11-14T14:07:12.692" v="33" actId="478"/>
          <ac:picMkLst>
            <pc:docMk/>
            <pc:sldMasterMk cId="4013608101" sldId="2147483648"/>
            <ac:picMk id="13" creationId="{3DE538BB-106F-6B4D-117B-DA5F60DCA300}"/>
          </ac:picMkLst>
        </pc:picChg>
        <pc:picChg chg="add mod">
          <ac:chgData name="Priya Gupta" userId="f4bd194d-999e-4d2b-904a-99397fd54d51" providerId="ADAL" clId="{BD65BF4F-83FB-4656-81B3-B393F8C39185}" dt="2022-11-14T14:12:28.463" v="136" actId="1076"/>
          <ac:picMkLst>
            <pc:docMk/>
            <pc:sldMasterMk cId="4013608101" sldId="2147483648"/>
            <ac:picMk id="15" creationId="{5134FA10-5F75-B367-7059-A246992789CC}"/>
          </ac:picMkLst>
        </pc:picChg>
        <pc:picChg chg="mod">
          <ac:chgData name="Priya Gupta" userId="f4bd194d-999e-4d2b-904a-99397fd54d51" providerId="ADAL" clId="{BD65BF4F-83FB-4656-81B3-B393F8C39185}" dt="2022-11-14T14:14:08.146" v="151" actId="14100"/>
          <ac:picMkLst>
            <pc:docMk/>
            <pc:sldMasterMk cId="4013608101" sldId="2147483648"/>
            <ac:picMk id="21" creationId="{3DCF087A-B572-538C-502B-0CF13697FADE}"/>
          </ac:picMkLst>
        </pc:picChg>
        <pc:picChg chg="del">
          <ac:chgData name="Priya Gupta" userId="f4bd194d-999e-4d2b-904a-99397fd54d51" providerId="ADAL" clId="{BD65BF4F-83FB-4656-81B3-B393F8C39185}" dt="2022-11-14T14:12:00.901" v="130" actId="478"/>
          <ac:picMkLst>
            <pc:docMk/>
            <pc:sldMasterMk cId="4013608101" sldId="2147483648"/>
            <ac:picMk id="1032" creationId="{409605D7-BE22-2CEF-25ED-DB3670D27D3B}"/>
          </ac:picMkLst>
        </pc:picChg>
        <pc:sldLayoutChg chg="delSp mod">
          <pc:chgData name="Priya Gupta" userId="f4bd194d-999e-4d2b-904a-99397fd54d51" providerId="ADAL" clId="{BD65BF4F-83FB-4656-81B3-B393F8C39185}" dt="2022-11-17T16:49:11.377" v="510" actId="478"/>
          <pc:sldLayoutMkLst>
            <pc:docMk/>
            <pc:sldMasterMk cId="4013608101" sldId="2147483648"/>
            <pc:sldLayoutMk cId="3071147355" sldId="2147483651"/>
          </pc:sldLayoutMkLst>
          <pc:spChg chg="del">
            <ac:chgData name="Priya Gupta" userId="f4bd194d-999e-4d2b-904a-99397fd54d51" providerId="ADAL" clId="{BD65BF4F-83FB-4656-81B3-B393F8C39185}" dt="2022-11-17T16:49:11.377" v="510" actId="478"/>
            <ac:spMkLst>
              <pc:docMk/>
              <pc:sldMasterMk cId="4013608101" sldId="2147483648"/>
              <pc:sldLayoutMk cId="3071147355" sldId="2147483651"/>
              <ac:spMk id="6" creationId="{A8E37E9B-25AC-4901-859E-C02303A97223}"/>
            </ac:spMkLst>
          </pc:spChg>
        </pc:sldLayoutChg>
        <pc:sldLayoutChg chg="addSp delSp modSp mod">
          <pc:chgData name="Priya Gupta" userId="f4bd194d-999e-4d2b-904a-99397fd54d51" providerId="ADAL" clId="{BD65BF4F-83FB-4656-81B3-B393F8C39185}" dt="2022-11-14T14:35:31.351" v="292" actId="14100"/>
          <pc:sldLayoutMkLst>
            <pc:docMk/>
            <pc:sldMasterMk cId="4013608101" sldId="2147483648"/>
            <pc:sldLayoutMk cId="2833085107" sldId="2147483652"/>
          </pc:sldLayoutMkLst>
          <pc:picChg chg="add del">
            <ac:chgData name="Priya Gupta" userId="f4bd194d-999e-4d2b-904a-99397fd54d51" providerId="ADAL" clId="{BD65BF4F-83FB-4656-81B3-B393F8C39185}" dt="2022-11-14T14:35:18.566" v="288" actId="478"/>
            <ac:picMkLst>
              <pc:docMk/>
              <pc:sldMasterMk cId="4013608101" sldId="2147483648"/>
              <pc:sldLayoutMk cId="2833085107" sldId="2147483652"/>
              <ac:picMk id="4" creationId="{7F0D3838-64FF-2064-CC97-CA085F0EA468}"/>
            </ac:picMkLst>
          </pc:picChg>
          <pc:picChg chg="add del mod">
            <ac:chgData name="Priya Gupta" userId="f4bd194d-999e-4d2b-904a-99397fd54d51" providerId="ADAL" clId="{BD65BF4F-83FB-4656-81B3-B393F8C39185}" dt="2022-11-14T14:33:12.754" v="267"/>
            <ac:picMkLst>
              <pc:docMk/>
              <pc:sldMasterMk cId="4013608101" sldId="2147483648"/>
              <pc:sldLayoutMk cId="2833085107" sldId="2147483652"/>
              <ac:picMk id="5" creationId="{A775C456-729D-73EC-4548-1C7A2A0328A1}"/>
            </ac:picMkLst>
          </pc:picChg>
          <pc:picChg chg="add del mod">
            <ac:chgData name="Priya Gupta" userId="f4bd194d-999e-4d2b-904a-99397fd54d51" providerId="ADAL" clId="{BD65BF4F-83FB-4656-81B3-B393F8C39185}" dt="2022-11-14T14:33:28.220" v="269"/>
            <ac:picMkLst>
              <pc:docMk/>
              <pc:sldMasterMk cId="4013608101" sldId="2147483648"/>
              <pc:sldLayoutMk cId="2833085107" sldId="2147483652"/>
              <ac:picMk id="7" creationId="{58FDCF1A-EE0A-7972-79D2-D9A505529E80}"/>
            </ac:picMkLst>
          </pc:picChg>
          <pc:picChg chg="add mod modCrop">
            <ac:chgData name="Priya Gupta" userId="f4bd194d-999e-4d2b-904a-99397fd54d51" providerId="ADAL" clId="{BD65BF4F-83FB-4656-81B3-B393F8C39185}" dt="2022-11-14T14:35:31.351" v="292" actId="14100"/>
            <ac:picMkLst>
              <pc:docMk/>
              <pc:sldMasterMk cId="4013608101" sldId="2147483648"/>
              <pc:sldLayoutMk cId="2833085107" sldId="2147483652"/>
              <ac:picMk id="9" creationId="{EEDCB92F-AB4C-71F3-3099-958BCDD394A7}"/>
            </ac:picMkLst>
          </pc:picChg>
        </pc:sldLayoutChg>
        <pc:sldLayoutChg chg="addSp delSp modSp mod">
          <pc:chgData name="Priya Gupta" userId="f4bd194d-999e-4d2b-904a-99397fd54d51" providerId="ADAL" clId="{BD65BF4F-83FB-4656-81B3-B393F8C39185}" dt="2022-11-27T12:09:18.860" v="1728" actId="1076"/>
          <pc:sldLayoutMkLst>
            <pc:docMk/>
            <pc:sldMasterMk cId="4013608101" sldId="2147483648"/>
            <pc:sldLayoutMk cId="1019433218" sldId="2147483660"/>
          </pc:sldLayoutMkLst>
          <pc:spChg chg="add del">
            <ac:chgData name="Priya Gupta" userId="f4bd194d-999e-4d2b-904a-99397fd54d51" providerId="ADAL" clId="{BD65BF4F-83FB-4656-81B3-B393F8C39185}" dt="2022-11-14T14:25:02.049" v="196"/>
            <ac:spMkLst>
              <pc:docMk/>
              <pc:sldMasterMk cId="4013608101" sldId="2147483648"/>
              <pc:sldLayoutMk cId="1019433218" sldId="2147483660"/>
              <ac:spMk id="14" creationId="{63E00DFC-3329-48D8-04D4-9A3C0A32E5E9}"/>
            </ac:spMkLst>
          </pc:spChg>
          <pc:spChg chg="add del">
            <ac:chgData name="Priya Gupta" userId="f4bd194d-999e-4d2b-904a-99397fd54d51" providerId="ADAL" clId="{BD65BF4F-83FB-4656-81B3-B393F8C39185}" dt="2022-11-14T14:25:11.309" v="198"/>
            <ac:spMkLst>
              <pc:docMk/>
              <pc:sldMasterMk cId="4013608101" sldId="2147483648"/>
              <pc:sldLayoutMk cId="1019433218" sldId="2147483660"/>
              <ac:spMk id="15" creationId="{4F2DD75C-00FC-18E9-04EE-B6C1E49F17F6}"/>
            </ac:spMkLst>
          </pc:spChg>
          <pc:spChg chg="add mod">
            <ac:chgData name="Priya Gupta" userId="f4bd194d-999e-4d2b-904a-99397fd54d51" providerId="ADAL" clId="{BD65BF4F-83FB-4656-81B3-B393F8C39185}" dt="2022-11-27T12:07:57.532" v="1700" actId="1076"/>
            <ac:spMkLst>
              <pc:docMk/>
              <pc:sldMasterMk cId="4013608101" sldId="2147483648"/>
              <pc:sldLayoutMk cId="1019433218" sldId="2147483660"/>
              <ac:spMk id="16" creationId="{5B452A4E-6F0D-444E-981F-8FAD7BA915DB}"/>
            </ac:spMkLst>
          </pc:spChg>
          <pc:spChg chg="add del">
            <ac:chgData name="Priya Gupta" userId="f4bd194d-999e-4d2b-904a-99397fd54d51" providerId="ADAL" clId="{BD65BF4F-83FB-4656-81B3-B393F8C39185}" dt="2022-11-14T14:27:00.216" v="214"/>
            <ac:spMkLst>
              <pc:docMk/>
              <pc:sldMasterMk cId="4013608101" sldId="2147483648"/>
              <pc:sldLayoutMk cId="1019433218" sldId="2147483660"/>
              <ac:spMk id="18" creationId="{C52F709B-79B0-3F8E-D12C-EF4BB2EC7718}"/>
            </ac:spMkLst>
          </pc:spChg>
          <pc:spChg chg="mod">
            <ac:chgData name="Priya Gupta" userId="f4bd194d-999e-4d2b-904a-99397fd54d51" providerId="ADAL" clId="{BD65BF4F-83FB-4656-81B3-B393F8C39185}" dt="2022-11-27T12:07:57.532" v="1700" actId="1076"/>
            <ac:spMkLst>
              <pc:docMk/>
              <pc:sldMasterMk cId="4013608101" sldId="2147483648"/>
              <pc:sldLayoutMk cId="1019433218" sldId="2147483660"/>
              <ac:spMk id="20" creationId="{FFC5F69C-8008-62E9-D1CF-124DE4B7C030}"/>
            </ac:spMkLst>
          </pc:spChg>
          <pc:spChg chg="add mod">
            <ac:chgData name="Priya Gupta" userId="f4bd194d-999e-4d2b-904a-99397fd54d51" providerId="ADAL" clId="{BD65BF4F-83FB-4656-81B3-B393F8C39185}" dt="2022-11-27T12:07:57.532" v="1700" actId="1076"/>
            <ac:spMkLst>
              <pc:docMk/>
              <pc:sldMasterMk cId="4013608101" sldId="2147483648"/>
              <pc:sldLayoutMk cId="1019433218" sldId="2147483660"/>
              <ac:spMk id="23" creationId="{4703A7A8-CFE1-136A-40E9-0D1081ABE6AE}"/>
            </ac:spMkLst>
          </pc:spChg>
          <pc:spChg chg="add mod">
            <ac:chgData name="Priya Gupta" userId="f4bd194d-999e-4d2b-904a-99397fd54d51" providerId="ADAL" clId="{BD65BF4F-83FB-4656-81B3-B393F8C39185}" dt="2022-11-27T12:07:57.532" v="1700" actId="1076"/>
            <ac:spMkLst>
              <pc:docMk/>
              <pc:sldMasterMk cId="4013608101" sldId="2147483648"/>
              <pc:sldLayoutMk cId="1019433218" sldId="2147483660"/>
              <ac:spMk id="25" creationId="{9DE88D99-B095-9904-2521-25BD4210C176}"/>
            </ac:spMkLst>
          </pc:spChg>
          <pc:spChg chg="add mod">
            <ac:chgData name="Priya Gupta" userId="f4bd194d-999e-4d2b-904a-99397fd54d51" providerId="ADAL" clId="{BD65BF4F-83FB-4656-81B3-B393F8C39185}" dt="2022-11-27T12:07:57.532" v="1700" actId="1076"/>
            <ac:spMkLst>
              <pc:docMk/>
              <pc:sldMasterMk cId="4013608101" sldId="2147483648"/>
              <pc:sldLayoutMk cId="1019433218" sldId="2147483660"/>
              <ac:spMk id="26" creationId="{0E20EB45-EA81-DA40-7885-2246EA26B897}"/>
            </ac:spMkLst>
          </pc:spChg>
          <pc:spChg chg="add mod ord">
            <ac:chgData name="Priya Gupta" userId="f4bd194d-999e-4d2b-904a-99397fd54d51" providerId="ADAL" clId="{BD65BF4F-83FB-4656-81B3-B393F8C39185}" dt="2022-11-14T14:40:46.157" v="361" actId="171"/>
            <ac:spMkLst>
              <pc:docMk/>
              <pc:sldMasterMk cId="4013608101" sldId="2147483648"/>
              <pc:sldLayoutMk cId="1019433218" sldId="2147483660"/>
              <ac:spMk id="32" creationId="{6F6B7BEE-EEA1-E8EF-16D4-EA610FBA5E22}"/>
            </ac:spMkLst>
          </pc:spChg>
          <pc:spChg chg="mod">
            <ac:chgData name="Priya Gupta" userId="f4bd194d-999e-4d2b-904a-99397fd54d51" providerId="ADAL" clId="{BD65BF4F-83FB-4656-81B3-B393F8C39185}" dt="2022-11-14T14:57:39.429" v="486" actId="1037"/>
            <ac:spMkLst>
              <pc:docMk/>
              <pc:sldMasterMk cId="4013608101" sldId="2147483648"/>
              <pc:sldLayoutMk cId="1019433218" sldId="2147483660"/>
              <ac:spMk id="34" creationId="{99E7F9CE-9B97-D626-3998-2929F2994AF3}"/>
            </ac:spMkLst>
          </pc:spChg>
          <pc:grpChg chg="add mod">
            <ac:chgData name="Priya Gupta" userId="f4bd194d-999e-4d2b-904a-99397fd54d51" providerId="ADAL" clId="{BD65BF4F-83FB-4656-81B3-B393F8C39185}" dt="2022-11-27T12:09:18.860" v="1728" actId="1076"/>
            <ac:grpSpMkLst>
              <pc:docMk/>
              <pc:sldMasterMk cId="4013608101" sldId="2147483648"/>
              <pc:sldLayoutMk cId="1019433218" sldId="2147483660"/>
              <ac:grpSpMk id="5" creationId="{094D0900-1AA7-806D-7FCA-30F38A4A69CD}"/>
            </ac:grpSpMkLst>
          </pc:grpChg>
          <pc:grpChg chg="add mod">
            <ac:chgData name="Priya Gupta" userId="f4bd194d-999e-4d2b-904a-99397fd54d51" providerId="ADAL" clId="{BD65BF4F-83FB-4656-81B3-B393F8C39185}" dt="2022-11-27T12:07:59.310" v="1701" actId="164"/>
            <ac:grpSpMkLst>
              <pc:docMk/>
              <pc:sldMasterMk cId="4013608101" sldId="2147483648"/>
              <pc:sldLayoutMk cId="1019433218" sldId="2147483660"/>
              <ac:grpSpMk id="17" creationId="{10E0D2DB-A098-5AF0-3511-6460EFC5034B}"/>
            </ac:grpSpMkLst>
          </pc:grpChg>
          <pc:grpChg chg="add del mod">
            <ac:chgData name="Priya Gupta" userId="f4bd194d-999e-4d2b-904a-99397fd54d51" providerId="ADAL" clId="{BD65BF4F-83FB-4656-81B3-B393F8C39185}" dt="2022-11-14T14:27:16.520" v="218" actId="478"/>
            <ac:grpSpMkLst>
              <pc:docMk/>
              <pc:sldMasterMk cId="4013608101" sldId="2147483648"/>
              <pc:sldLayoutMk cId="1019433218" sldId="2147483660"/>
              <ac:grpSpMk id="19" creationId="{9635F0E3-D4CE-5463-FBF4-9589ABDCD3C0}"/>
            </ac:grpSpMkLst>
          </pc:grpChg>
          <pc:grpChg chg="add mod">
            <ac:chgData name="Priya Gupta" userId="f4bd194d-999e-4d2b-904a-99397fd54d51" providerId="ADAL" clId="{BD65BF4F-83FB-4656-81B3-B393F8C39185}" dt="2022-11-14T14:27:52.895" v="228" actId="164"/>
            <ac:grpSpMkLst>
              <pc:docMk/>
              <pc:sldMasterMk cId="4013608101" sldId="2147483648"/>
              <pc:sldLayoutMk cId="1019433218" sldId="2147483660"/>
              <ac:grpSpMk id="22" creationId="{B5369CBD-5845-4662-57B1-D27C319F1E85}"/>
            </ac:grpSpMkLst>
          </pc:grpChg>
          <pc:grpChg chg="add mod">
            <ac:chgData name="Priya Gupta" userId="f4bd194d-999e-4d2b-904a-99397fd54d51" providerId="ADAL" clId="{BD65BF4F-83FB-4656-81B3-B393F8C39185}" dt="2022-11-27T12:07:59.310" v="1701" actId="164"/>
            <ac:grpSpMkLst>
              <pc:docMk/>
              <pc:sldMasterMk cId="4013608101" sldId="2147483648"/>
              <pc:sldLayoutMk cId="1019433218" sldId="2147483660"/>
              <ac:grpSpMk id="24" creationId="{B90FB6A2-18A0-45D3-F03C-DA5AEB6F7559}"/>
            </ac:grpSpMkLst>
          </pc:grpChg>
          <pc:grpChg chg="add mod">
            <ac:chgData name="Priya Gupta" userId="f4bd194d-999e-4d2b-904a-99397fd54d51" providerId="ADAL" clId="{BD65BF4F-83FB-4656-81B3-B393F8C39185}" dt="2022-11-27T12:07:59.310" v="1701" actId="164"/>
            <ac:grpSpMkLst>
              <pc:docMk/>
              <pc:sldMasterMk cId="4013608101" sldId="2147483648"/>
              <pc:sldLayoutMk cId="1019433218" sldId="2147483660"/>
              <ac:grpSpMk id="29" creationId="{08EBCA13-21C5-BE44-C91E-5A9745CC0057}"/>
            </ac:grpSpMkLst>
          </pc:grpChg>
          <pc:grpChg chg="add mod">
            <ac:chgData name="Priya Gupta" userId="f4bd194d-999e-4d2b-904a-99397fd54d51" providerId="ADAL" clId="{BD65BF4F-83FB-4656-81B3-B393F8C39185}" dt="2022-11-27T12:07:59.310" v="1701" actId="164"/>
            <ac:grpSpMkLst>
              <pc:docMk/>
              <pc:sldMasterMk cId="4013608101" sldId="2147483648"/>
              <pc:sldLayoutMk cId="1019433218" sldId="2147483660"/>
              <ac:grpSpMk id="30" creationId="{7C875154-746C-BC0C-D182-7563B5A349CD}"/>
            </ac:grpSpMkLst>
          </pc:grpChg>
          <pc:grpChg chg="add mod">
            <ac:chgData name="Priya Gupta" userId="f4bd194d-999e-4d2b-904a-99397fd54d51" providerId="ADAL" clId="{BD65BF4F-83FB-4656-81B3-B393F8C39185}" dt="2022-11-27T12:07:59.310" v="1701" actId="164"/>
            <ac:grpSpMkLst>
              <pc:docMk/>
              <pc:sldMasterMk cId="4013608101" sldId="2147483648"/>
              <pc:sldLayoutMk cId="1019433218" sldId="2147483660"/>
              <ac:grpSpMk id="31" creationId="{3492F9D0-21AC-9F4E-0BB0-8404635C5309}"/>
            </ac:grpSpMkLst>
          </pc:grpChg>
          <pc:grpChg chg="add mod">
            <ac:chgData name="Priya Gupta" userId="f4bd194d-999e-4d2b-904a-99397fd54d51" providerId="ADAL" clId="{BD65BF4F-83FB-4656-81B3-B393F8C39185}" dt="2022-11-14T14:57:56.143" v="492" actId="1036"/>
            <ac:grpSpMkLst>
              <pc:docMk/>
              <pc:sldMasterMk cId="4013608101" sldId="2147483648"/>
              <pc:sldLayoutMk cId="1019433218" sldId="2147483660"/>
              <ac:grpSpMk id="33" creationId="{79B4669E-C59C-D575-1C4E-610D8F80ACFA}"/>
            </ac:grpSpMkLst>
          </pc:grpChg>
          <pc:picChg chg="add mod">
            <ac:chgData name="Priya Gupta" userId="f4bd194d-999e-4d2b-904a-99397fd54d51" providerId="ADAL" clId="{BD65BF4F-83FB-4656-81B3-B393F8C39185}" dt="2022-11-27T12:07:59.310" v="1701" actId="164"/>
            <ac:picMkLst>
              <pc:docMk/>
              <pc:sldMasterMk cId="4013608101" sldId="2147483648"/>
              <pc:sldLayoutMk cId="1019433218" sldId="2147483660"/>
              <ac:picMk id="3" creationId="{07F18DA8-76B8-710D-7F6A-2B7489B1CE57}"/>
            </ac:picMkLst>
          </pc:picChg>
          <pc:picChg chg="add del mod">
            <ac:chgData name="Priya Gupta" userId="f4bd194d-999e-4d2b-904a-99397fd54d51" providerId="ADAL" clId="{BD65BF4F-83FB-4656-81B3-B393F8C39185}" dt="2022-11-14T14:22:17.503" v="159" actId="478"/>
            <ac:picMkLst>
              <pc:docMk/>
              <pc:sldMasterMk cId="4013608101" sldId="2147483648"/>
              <pc:sldLayoutMk cId="1019433218" sldId="2147483660"/>
              <ac:picMk id="3" creationId="{2EFC7965-BEF5-0C49-D477-B55D40636D40}"/>
            </ac:picMkLst>
          </pc:picChg>
          <pc:picChg chg="add del mod">
            <ac:chgData name="Priya Gupta" userId="f4bd194d-999e-4d2b-904a-99397fd54d51" providerId="ADAL" clId="{BD65BF4F-83FB-4656-81B3-B393F8C39185}" dt="2022-11-17T17:36:38.129" v="915" actId="478"/>
            <ac:picMkLst>
              <pc:docMk/>
              <pc:sldMasterMk cId="4013608101" sldId="2147483648"/>
              <pc:sldLayoutMk cId="1019433218" sldId="2147483660"/>
              <ac:picMk id="3" creationId="{3B348BEB-0284-4E07-BEC7-6F5F725A0D89}"/>
            </ac:picMkLst>
          </pc:picChg>
          <pc:picChg chg="add del mod">
            <ac:chgData name="Priya Gupta" userId="f4bd194d-999e-4d2b-904a-99397fd54d51" providerId="ADAL" clId="{BD65BF4F-83FB-4656-81B3-B393F8C39185}" dt="2022-11-17T17:35:26.421" v="904" actId="478"/>
            <ac:picMkLst>
              <pc:docMk/>
              <pc:sldMasterMk cId="4013608101" sldId="2147483648"/>
              <pc:sldLayoutMk cId="1019433218" sldId="2147483660"/>
              <ac:picMk id="4" creationId="{EBC7B506-3AD6-D588-38A1-939706BCE011}"/>
            </ac:picMkLst>
          </pc:picChg>
          <pc:picChg chg="add del mod">
            <ac:chgData name="Priya Gupta" userId="f4bd194d-999e-4d2b-904a-99397fd54d51" providerId="ADAL" clId="{BD65BF4F-83FB-4656-81B3-B393F8C39185}" dt="2022-11-14T14:40:10.291" v="347" actId="478"/>
            <ac:picMkLst>
              <pc:docMk/>
              <pc:sldMasterMk cId="4013608101" sldId="2147483648"/>
              <pc:sldLayoutMk cId="1019433218" sldId="2147483660"/>
              <ac:picMk id="5" creationId="{0828AADD-F341-17BD-D2B5-DD6BEDAD7C48}"/>
            </ac:picMkLst>
          </pc:picChg>
          <pc:picChg chg="add mod">
            <ac:chgData name="Priya Gupta" userId="f4bd194d-999e-4d2b-904a-99397fd54d51" providerId="ADAL" clId="{BD65BF4F-83FB-4656-81B3-B393F8C39185}" dt="2022-11-27T12:07:59.310" v="1701" actId="164"/>
            <ac:picMkLst>
              <pc:docMk/>
              <pc:sldMasterMk cId="4013608101" sldId="2147483648"/>
              <pc:sldLayoutMk cId="1019433218" sldId="2147483660"/>
              <ac:picMk id="8" creationId="{A519DA10-700D-AFA7-0E0E-CC7170B45DF1}"/>
            </ac:picMkLst>
          </pc:picChg>
          <pc:picChg chg="add del mod">
            <ac:chgData name="Priya Gupta" userId="f4bd194d-999e-4d2b-904a-99397fd54d51" providerId="ADAL" clId="{BD65BF4F-83FB-4656-81B3-B393F8C39185}" dt="2022-11-14T14:23:46.396" v="178" actId="478"/>
            <ac:picMkLst>
              <pc:docMk/>
              <pc:sldMasterMk cId="4013608101" sldId="2147483648"/>
              <pc:sldLayoutMk cId="1019433218" sldId="2147483660"/>
              <ac:picMk id="10" creationId="{7388A8C8-F17F-D029-3902-66D688FBE62C}"/>
            </ac:picMkLst>
          </pc:picChg>
          <pc:picChg chg="add mod modCrop">
            <ac:chgData name="Priya Gupta" userId="f4bd194d-999e-4d2b-904a-99397fd54d51" providerId="ADAL" clId="{BD65BF4F-83FB-4656-81B3-B393F8C39185}" dt="2022-11-27T12:07:59.310" v="1701" actId="164"/>
            <ac:picMkLst>
              <pc:docMk/>
              <pc:sldMasterMk cId="4013608101" sldId="2147483648"/>
              <pc:sldLayoutMk cId="1019433218" sldId="2147483660"/>
              <ac:picMk id="12" creationId="{92F0191B-4112-ADA6-5684-C2D5BE1DE47A}"/>
            </ac:picMkLst>
          </pc:picChg>
          <pc:picChg chg="add del mod">
            <ac:chgData name="Priya Gupta" userId="f4bd194d-999e-4d2b-904a-99397fd54d51" providerId="ADAL" clId="{BD65BF4F-83FB-4656-81B3-B393F8C39185}" dt="2022-11-14T14:22:18.660" v="160" actId="478"/>
            <ac:picMkLst>
              <pc:docMk/>
              <pc:sldMasterMk cId="4013608101" sldId="2147483648"/>
              <pc:sldLayoutMk cId="1019433218" sldId="2147483660"/>
              <ac:picMk id="13" creationId="{8DB9C60D-8F4B-7950-AFDC-21CA6FD6066A}"/>
            </ac:picMkLst>
          </pc:picChg>
          <pc:picChg chg="del mod">
            <ac:chgData name="Priya Gupta" userId="f4bd194d-999e-4d2b-904a-99397fd54d51" providerId="ADAL" clId="{BD65BF4F-83FB-4656-81B3-B393F8C39185}" dt="2022-11-14T14:27:16.520" v="218" actId="478"/>
            <ac:picMkLst>
              <pc:docMk/>
              <pc:sldMasterMk cId="4013608101" sldId="2147483648"/>
              <pc:sldLayoutMk cId="1019433218" sldId="2147483660"/>
              <ac:picMk id="21" creationId="{52D0B6AB-C9F1-9500-933C-BFF32E8F40A5}"/>
            </ac:picMkLst>
          </pc:picChg>
          <pc:picChg chg="add mod">
            <ac:chgData name="Priya Gupta" userId="f4bd194d-999e-4d2b-904a-99397fd54d51" providerId="ADAL" clId="{BD65BF4F-83FB-4656-81B3-B393F8C39185}" dt="2022-11-27T12:07:57.532" v="1700" actId="1076"/>
            <ac:picMkLst>
              <pc:docMk/>
              <pc:sldMasterMk cId="4013608101" sldId="2147483648"/>
              <pc:sldLayoutMk cId="1019433218" sldId="2147483660"/>
              <ac:picMk id="28" creationId="{53068D2F-81F8-2665-A000-F97902477F72}"/>
            </ac:picMkLst>
          </pc:picChg>
          <pc:picChg chg="mod">
            <ac:chgData name="Priya Gupta" userId="f4bd194d-999e-4d2b-904a-99397fd54d51" providerId="ADAL" clId="{BD65BF4F-83FB-4656-81B3-B393F8C39185}" dt="2022-11-14T14:57:48.538" v="487" actId="14100"/>
            <ac:picMkLst>
              <pc:docMk/>
              <pc:sldMasterMk cId="4013608101" sldId="2147483648"/>
              <pc:sldLayoutMk cId="1019433218" sldId="2147483660"/>
              <ac:picMk id="35" creationId="{A50B0D34-CB98-A05C-29C4-8B94E4095A69}"/>
            </ac:picMkLst>
          </pc:picChg>
          <pc:picChg chg="add mod">
            <ac:chgData name="Priya Gupta" userId="f4bd194d-999e-4d2b-904a-99397fd54d51" providerId="ADAL" clId="{BD65BF4F-83FB-4656-81B3-B393F8C39185}" dt="2022-11-27T12:07:57.532" v="1700" actId="1076"/>
            <ac:picMkLst>
              <pc:docMk/>
              <pc:sldMasterMk cId="4013608101" sldId="2147483648"/>
              <pc:sldLayoutMk cId="1019433218" sldId="2147483660"/>
              <ac:picMk id="1030" creationId="{976135E8-04BF-AAA0-CC10-42EDB7B5AE21}"/>
            </ac:picMkLst>
          </pc:picChg>
          <pc:picChg chg="add mod">
            <ac:chgData name="Priya Gupta" userId="f4bd194d-999e-4d2b-904a-99397fd54d51" providerId="ADAL" clId="{BD65BF4F-83FB-4656-81B3-B393F8C39185}" dt="2022-11-27T12:07:57.532" v="1700" actId="1076"/>
            <ac:picMkLst>
              <pc:docMk/>
              <pc:sldMasterMk cId="4013608101" sldId="2147483648"/>
              <pc:sldLayoutMk cId="1019433218" sldId="2147483660"/>
              <ac:picMk id="1034" creationId="{BC41E603-C19C-0AF9-FB71-DD3ECFC00752}"/>
            </ac:picMkLst>
          </pc:picChg>
          <pc:picChg chg="add mod">
            <ac:chgData name="Priya Gupta" userId="f4bd194d-999e-4d2b-904a-99397fd54d51" providerId="ADAL" clId="{BD65BF4F-83FB-4656-81B3-B393F8C39185}" dt="2022-11-27T12:07:57.532" v="1700" actId="1076"/>
            <ac:picMkLst>
              <pc:docMk/>
              <pc:sldMasterMk cId="4013608101" sldId="2147483648"/>
              <pc:sldLayoutMk cId="1019433218" sldId="2147483660"/>
              <ac:picMk id="1036" creationId="{BB717E06-42E1-AF97-13D7-34B2EC318B7C}"/>
            </ac:picMkLst>
          </pc:picChg>
          <pc:picChg chg="add mod">
            <ac:chgData name="Priya Gupta" userId="f4bd194d-999e-4d2b-904a-99397fd54d51" providerId="ADAL" clId="{BD65BF4F-83FB-4656-81B3-B393F8C39185}" dt="2022-11-27T12:07:57.532" v="1700" actId="1076"/>
            <ac:picMkLst>
              <pc:docMk/>
              <pc:sldMasterMk cId="4013608101" sldId="2147483648"/>
              <pc:sldLayoutMk cId="1019433218" sldId="2147483660"/>
              <ac:picMk id="1038" creationId="{5A8C21B9-A49A-4FE5-8A9F-096BA5F6F67E}"/>
            </ac:picMkLst>
          </pc:picChg>
        </pc:sldLayoutChg>
        <pc:sldLayoutChg chg="addSp delSp modSp mod">
          <pc:chgData name="Priya Gupta" userId="f4bd194d-999e-4d2b-904a-99397fd54d51" providerId="ADAL" clId="{BD65BF4F-83FB-4656-81B3-B393F8C39185}" dt="2022-11-27T12:09:43.897" v="1735" actId="14100"/>
          <pc:sldLayoutMkLst>
            <pc:docMk/>
            <pc:sldMasterMk cId="4013608101" sldId="2147483648"/>
            <pc:sldLayoutMk cId="3180278036" sldId="2147483661"/>
          </pc:sldLayoutMkLst>
          <pc:spChg chg="mod">
            <ac:chgData name="Priya Gupta" userId="f4bd194d-999e-4d2b-904a-99397fd54d51" providerId="ADAL" clId="{BD65BF4F-83FB-4656-81B3-B393F8C39185}" dt="2022-11-27T12:08:28.293" v="1715"/>
            <ac:spMkLst>
              <pc:docMk/>
              <pc:sldMasterMk cId="4013608101" sldId="2147483648"/>
              <pc:sldLayoutMk cId="3180278036" sldId="2147483661"/>
              <ac:spMk id="15" creationId="{377514B2-88A4-CD78-09A6-0073310FC607}"/>
            </ac:spMkLst>
          </pc:spChg>
          <pc:spChg chg="mod">
            <ac:chgData name="Priya Gupta" userId="f4bd194d-999e-4d2b-904a-99397fd54d51" providerId="ADAL" clId="{BD65BF4F-83FB-4656-81B3-B393F8C39185}" dt="2022-11-27T12:08:20.733" v="1707" actId="1076"/>
            <ac:spMkLst>
              <pc:docMk/>
              <pc:sldMasterMk cId="4013608101" sldId="2147483648"/>
              <pc:sldLayoutMk cId="3180278036" sldId="2147483661"/>
              <ac:spMk id="16" creationId="{5B452A4E-6F0D-444E-981F-8FAD7BA915DB}"/>
            </ac:spMkLst>
          </pc:spChg>
          <pc:spChg chg="mod">
            <ac:chgData name="Priya Gupta" userId="f4bd194d-999e-4d2b-904a-99397fd54d51" providerId="ADAL" clId="{BD65BF4F-83FB-4656-81B3-B393F8C39185}" dt="2022-11-27T12:08:28.293" v="1715"/>
            <ac:spMkLst>
              <pc:docMk/>
              <pc:sldMasterMk cId="4013608101" sldId="2147483648"/>
              <pc:sldLayoutMk cId="3180278036" sldId="2147483661"/>
              <ac:spMk id="19" creationId="{367344AE-2916-4560-28AE-42E45611ABDF}"/>
            </ac:spMkLst>
          </pc:spChg>
          <pc:spChg chg="mod">
            <ac:chgData name="Priya Gupta" userId="f4bd194d-999e-4d2b-904a-99397fd54d51" providerId="ADAL" clId="{BD65BF4F-83FB-4656-81B3-B393F8C39185}" dt="2022-11-27T12:08:22.505" v="1709" actId="1076"/>
            <ac:spMkLst>
              <pc:docMk/>
              <pc:sldMasterMk cId="4013608101" sldId="2147483648"/>
              <pc:sldLayoutMk cId="3180278036" sldId="2147483661"/>
              <ac:spMk id="20" creationId="{FFC5F69C-8008-62E9-D1CF-124DE4B7C030}"/>
            </ac:spMkLst>
          </pc:spChg>
          <pc:spChg chg="mod">
            <ac:chgData name="Priya Gupta" userId="f4bd194d-999e-4d2b-904a-99397fd54d51" providerId="ADAL" clId="{BD65BF4F-83FB-4656-81B3-B393F8C39185}" dt="2022-11-27T12:08:28.293" v="1715"/>
            <ac:spMkLst>
              <pc:docMk/>
              <pc:sldMasterMk cId="4013608101" sldId="2147483648"/>
              <pc:sldLayoutMk cId="3180278036" sldId="2147483661"/>
              <ac:spMk id="22" creationId="{78AFD1BA-CFA0-9403-3DC8-81C46BC19359}"/>
            </ac:spMkLst>
          </pc:spChg>
          <pc:spChg chg="mod">
            <ac:chgData name="Priya Gupta" userId="f4bd194d-999e-4d2b-904a-99397fd54d51" providerId="ADAL" clId="{BD65BF4F-83FB-4656-81B3-B393F8C39185}" dt="2022-11-27T12:08:25.720" v="1712" actId="1076"/>
            <ac:spMkLst>
              <pc:docMk/>
              <pc:sldMasterMk cId="4013608101" sldId="2147483648"/>
              <pc:sldLayoutMk cId="3180278036" sldId="2147483661"/>
              <ac:spMk id="23" creationId="{4703A7A8-CFE1-136A-40E9-0D1081ABE6AE}"/>
            </ac:spMkLst>
          </pc:spChg>
          <pc:spChg chg="mod">
            <ac:chgData name="Priya Gupta" userId="f4bd194d-999e-4d2b-904a-99397fd54d51" providerId="ADAL" clId="{BD65BF4F-83FB-4656-81B3-B393F8C39185}" dt="2022-11-27T12:08:28.293" v="1715"/>
            <ac:spMkLst>
              <pc:docMk/>
              <pc:sldMasterMk cId="4013608101" sldId="2147483648"/>
              <pc:sldLayoutMk cId="3180278036" sldId="2147483661"/>
              <ac:spMk id="36" creationId="{F6D4D95B-CDEC-0F59-31D7-9ECD45C61F40}"/>
            </ac:spMkLst>
          </pc:spChg>
          <pc:spChg chg="mod">
            <ac:chgData name="Priya Gupta" userId="f4bd194d-999e-4d2b-904a-99397fd54d51" providerId="ADAL" clId="{BD65BF4F-83FB-4656-81B3-B393F8C39185}" dt="2022-11-27T12:08:28.293" v="1715"/>
            <ac:spMkLst>
              <pc:docMk/>
              <pc:sldMasterMk cId="4013608101" sldId="2147483648"/>
              <pc:sldLayoutMk cId="3180278036" sldId="2147483661"/>
              <ac:spMk id="38" creationId="{DFF99A48-BEFA-B47A-79C0-5D2CF1D3F025}"/>
            </ac:spMkLst>
          </pc:spChg>
          <pc:grpChg chg="add mod">
            <ac:chgData name="Priya Gupta" userId="f4bd194d-999e-4d2b-904a-99397fd54d51" providerId="ADAL" clId="{BD65BF4F-83FB-4656-81B3-B393F8C39185}" dt="2022-11-27T12:09:23.201" v="1729" actId="1076"/>
            <ac:grpSpMkLst>
              <pc:docMk/>
              <pc:sldMasterMk cId="4013608101" sldId="2147483648"/>
              <pc:sldLayoutMk cId="3180278036" sldId="2147483661"/>
              <ac:grpSpMk id="2" creationId="{4ED4EDAF-9E1E-A43A-0B6F-082F46F4EB29}"/>
            </ac:grpSpMkLst>
          </pc:grpChg>
          <pc:grpChg chg="mod">
            <ac:chgData name="Priya Gupta" userId="f4bd194d-999e-4d2b-904a-99397fd54d51" providerId="ADAL" clId="{BD65BF4F-83FB-4656-81B3-B393F8C39185}" dt="2022-11-27T12:08:28.293" v="1715"/>
            <ac:grpSpMkLst>
              <pc:docMk/>
              <pc:sldMasterMk cId="4013608101" sldId="2147483648"/>
              <pc:sldLayoutMk cId="3180278036" sldId="2147483661"/>
              <ac:grpSpMk id="7" creationId="{0F5C0071-5443-551B-A5D2-C5E1D3441FDE}"/>
            </ac:grpSpMkLst>
          </pc:grpChg>
          <pc:grpChg chg="mod">
            <ac:chgData name="Priya Gupta" userId="f4bd194d-999e-4d2b-904a-99397fd54d51" providerId="ADAL" clId="{BD65BF4F-83FB-4656-81B3-B393F8C39185}" dt="2022-11-27T12:08:28.293" v="1715"/>
            <ac:grpSpMkLst>
              <pc:docMk/>
              <pc:sldMasterMk cId="4013608101" sldId="2147483648"/>
              <pc:sldLayoutMk cId="3180278036" sldId="2147483661"/>
              <ac:grpSpMk id="9" creationId="{F3E83413-783F-870B-D12E-353CEC0A26FF}"/>
            </ac:grpSpMkLst>
          </pc:grpChg>
          <pc:grpChg chg="mod">
            <ac:chgData name="Priya Gupta" userId="f4bd194d-999e-4d2b-904a-99397fd54d51" providerId="ADAL" clId="{BD65BF4F-83FB-4656-81B3-B393F8C39185}" dt="2022-11-27T12:08:28.293" v="1715"/>
            <ac:grpSpMkLst>
              <pc:docMk/>
              <pc:sldMasterMk cId="4013608101" sldId="2147483648"/>
              <pc:sldLayoutMk cId="3180278036" sldId="2147483661"/>
              <ac:grpSpMk id="10" creationId="{42B59595-A203-7D48-003F-2CB6A84F39DA}"/>
            </ac:grpSpMkLst>
          </pc:grpChg>
          <pc:grpChg chg="mod">
            <ac:chgData name="Priya Gupta" userId="f4bd194d-999e-4d2b-904a-99397fd54d51" providerId="ADAL" clId="{BD65BF4F-83FB-4656-81B3-B393F8C39185}" dt="2022-11-27T12:08:28.293" v="1715"/>
            <ac:grpSpMkLst>
              <pc:docMk/>
              <pc:sldMasterMk cId="4013608101" sldId="2147483648"/>
              <pc:sldLayoutMk cId="3180278036" sldId="2147483661"/>
              <ac:grpSpMk id="11" creationId="{1E4FBE89-813A-2A77-8FB9-9D32C457ABBA}"/>
            </ac:grpSpMkLst>
          </pc:grpChg>
          <pc:grpChg chg="mod">
            <ac:chgData name="Priya Gupta" userId="f4bd194d-999e-4d2b-904a-99397fd54d51" providerId="ADAL" clId="{BD65BF4F-83FB-4656-81B3-B393F8C39185}" dt="2022-11-27T12:08:28.293" v="1715"/>
            <ac:grpSpMkLst>
              <pc:docMk/>
              <pc:sldMasterMk cId="4013608101" sldId="2147483648"/>
              <pc:sldLayoutMk cId="3180278036" sldId="2147483661"/>
              <ac:grpSpMk id="13" creationId="{B82ABE3E-7F6C-F2F8-EBAF-588FBEEC8C0A}"/>
            </ac:grpSpMkLst>
          </pc:grpChg>
          <pc:grpChg chg="del mod">
            <ac:chgData name="Priya Gupta" userId="f4bd194d-999e-4d2b-904a-99397fd54d51" providerId="ADAL" clId="{BD65BF4F-83FB-4656-81B3-B393F8C39185}" dt="2022-11-27T12:08:21.107" v="1708" actId="478"/>
            <ac:grpSpMkLst>
              <pc:docMk/>
              <pc:sldMasterMk cId="4013608101" sldId="2147483648"/>
              <pc:sldLayoutMk cId="3180278036" sldId="2147483661"/>
              <ac:grpSpMk id="17" creationId="{10E0D2DB-A098-5AF0-3511-6460EFC5034B}"/>
            </ac:grpSpMkLst>
          </pc:grpChg>
          <pc:grpChg chg="del mod">
            <ac:chgData name="Priya Gupta" userId="f4bd194d-999e-4d2b-904a-99397fd54d51" providerId="ADAL" clId="{BD65BF4F-83FB-4656-81B3-B393F8C39185}" dt="2022-11-27T12:08:22.850" v="1710" actId="478"/>
            <ac:grpSpMkLst>
              <pc:docMk/>
              <pc:sldMasterMk cId="4013608101" sldId="2147483648"/>
              <pc:sldLayoutMk cId="3180278036" sldId="2147483661"/>
              <ac:grpSpMk id="24" creationId="{B90FB6A2-18A0-45D3-F03C-DA5AEB6F7559}"/>
            </ac:grpSpMkLst>
          </pc:grpChg>
          <pc:grpChg chg="del mod">
            <ac:chgData name="Priya Gupta" userId="f4bd194d-999e-4d2b-904a-99397fd54d51" providerId="ADAL" clId="{BD65BF4F-83FB-4656-81B3-B393F8C39185}" dt="2022-11-27T12:08:17.682" v="1704" actId="478"/>
            <ac:grpSpMkLst>
              <pc:docMk/>
              <pc:sldMasterMk cId="4013608101" sldId="2147483648"/>
              <pc:sldLayoutMk cId="3180278036" sldId="2147483661"/>
              <ac:grpSpMk id="29" creationId="{08EBCA13-21C5-BE44-C91E-5A9745CC0057}"/>
            </ac:grpSpMkLst>
          </pc:grpChg>
          <pc:grpChg chg="del">
            <ac:chgData name="Priya Gupta" userId="f4bd194d-999e-4d2b-904a-99397fd54d51" providerId="ADAL" clId="{BD65BF4F-83FB-4656-81B3-B393F8C39185}" dt="2022-11-27T12:08:27.608" v="1714" actId="478"/>
            <ac:grpSpMkLst>
              <pc:docMk/>
              <pc:sldMasterMk cId="4013608101" sldId="2147483648"/>
              <pc:sldLayoutMk cId="3180278036" sldId="2147483661"/>
              <ac:grpSpMk id="30" creationId="{7C875154-746C-BC0C-D182-7563B5A349CD}"/>
            </ac:grpSpMkLst>
          </pc:grpChg>
          <pc:grpChg chg="del mod">
            <ac:chgData name="Priya Gupta" userId="f4bd194d-999e-4d2b-904a-99397fd54d51" providerId="ADAL" clId="{BD65BF4F-83FB-4656-81B3-B393F8C39185}" dt="2022-11-27T12:08:26.008" v="1713" actId="478"/>
            <ac:grpSpMkLst>
              <pc:docMk/>
              <pc:sldMasterMk cId="4013608101" sldId="2147483648"/>
              <pc:sldLayoutMk cId="3180278036" sldId="2147483661"/>
              <ac:grpSpMk id="31" creationId="{3492F9D0-21AC-9F4E-0BB0-8404635C5309}"/>
            </ac:grpSpMkLst>
          </pc:grpChg>
          <pc:picChg chg="add del mod">
            <ac:chgData name="Priya Gupta" userId="f4bd194d-999e-4d2b-904a-99397fd54d51" providerId="ADAL" clId="{BD65BF4F-83FB-4656-81B3-B393F8C39185}" dt="2022-11-27T12:09:32.670" v="1730" actId="1076"/>
            <ac:picMkLst>
              <pc:docMk/>
              <pc:sldMasterMk cId="4013608101" sldId="2147483648"/>
              <pc:sldLayoutMk cId="3180278036" sldId="2147483661"/>
              <ac:picMk id="3" creationId="{3B348BEB-0284-4E07-BEC7-6F5F725A0D89}"/>
            </ac:picMkLst>
          </pc:picChg>
          <pc:picChg chg="mod">
            <ac:chgData name="Priya Gupta" userId="f4bd194d-999e-4d2b-904a-99397fd54d51" providerId="ADAL" clId="{BD65BF4F-83FB-4656-81B3-B393F8C39185}" dt="2022-11-27T12:08:28.293" v="1715"/>
            <ac:picMkLst>
              <pc:docMk/>
              <pc:sldMasterMk cId="4013608101" sldId="2147483648"/>
              <pc:sldLayoutMk cId="3180278036" sldId="2147483661"/>
              <ac:picMk id="4" creationId="{11F5B10B-DF6E-F60F-C54C-DB92BFE81560}"/>
            </ac:picMkLst>
          </pc:picChg>
          <pc:picChg chg="del">
            <ac:chgData name="Priya Gupta" userId="f4bd194d-999e-4d2b-904a-99397fd54d51" providerId="ADAL" clId="{BD65BF4F-83FB-4656-81B3-B393F8C39185}" dt="2022-11-17T18:01:43.283" v="940" actId="478"/>
            <ac:picMkLst>
              <pc:docMk/>
              <pc:sldMasterMk cId="4013608101" sldId="2147483648"/>
              <pc:sldLayoutMk cId="3180278036" sldId="2147483661"/>
              <ac:picMk id="4" creationId="{EBC7B506-3AD6-D588-38A1-939706BCE011}"/>
            </ac:picMkLst>
          </pc:picChg>
          <pc:picChg chg="mod">
            <ac:chgData name="Priya Gupta" userId="f4bd194d-999e-4d2b-904a-99397fd54d51" providerId="ADAL" clId="{BD65BF4F-83FB-4656-81B3-B393F8C39185}" dt="2022-11-27T12:08:28.293" v="1715"/>
            <ac:picMkLst>
              <pc:docMk/>
              <pc:sldMasterMk cId="4013608101" sldId="2147483648"/>
              <pc:sldLayoutMk cId="3180278036" sldId="2147483661"/>
              <ac:picMk id="5" creationId="{108AE8D9-2887-D1A3-F147-E658F568BDE2}"/>
            </ac:picMkLst>
          </pc:picChg>
          <pc:picChg chg="del">
            <ac:chgData name="Priya Gupta" userId="f4bd194d-999e-4d2b-904a-99397fd54d51" providerId="ADAL" clId="{BD65BF4F-83FB-4656-81B3-B393F8C39185}" dt="2022-11-27T12:08:24.555" v="1711" actId="478"/>
            <ac:picMkLst>
              <pc:docMk/>
              <pc:sldMasterMk cId="4013608101" sldId="2147483648"/>
              <pc:sldLayoutMk cId="3180278036" sldId="2147483661"/>
              <ac:picMk id="8" creationId="{A519DA10-700D-AFA7-0E0E-CC7170B45DF1}"/>
            </ac:picMkLst>
          </pc:picChg>
          <pc:picChg chg="del mod">
            <ac:chgData name="Priya Gupta" userId="f4bd194d-999e-4d2b-904a-99397fd54d51" providerId="ADAL" clId="{BD65BF4F-83FB-4656-81B3-B393F8C39185}" dt="2022-11-27T12:08:19.386" v="1706" actId="478"/>
            <ac:picMkLst>
              <pc:docMk/>
              <pc:sldMasterMk cId="4013608101" sldId="2147483648"/>
              <pc:sldLayoutMk cId="3180278036" sldId="2147483661"/>
              <ac:picMk id="12" creationId="{92F0191B-4112-ADA6-5684-C2D5BE1DE47A}"/>
            </ac:picMkLst>
          </pc:picChg>
          <pc:picChg chg="mod">
            <ac:chgData name="Priya Gupta" userId="f4bd194d-999e-4d2b-904a-99397fd54d51" providerId="ADAL" clId="{BD65BF4F-83FB-4656-81B3-B393F8C39185}" dt="2022-11-27T12:08:28.293" v="1715"/>
            <ac:picMkLst>
              <pc:docMk/>
              <pc:sldMasterMk cId="4013608101" sldId="2147483648"/>
              <pc:sldLayoutMk cId="3180278036" sldId="2147483661"/>
              <ac:picMk id="14" creationId="{5952B2F9-1A4B-1176-C31E-98F24D28BD68}"/>
            </ac:picMkLst>
          </pc:picChg>
          <pc:picChg chg="mod">
            <ac:chgData name="Priya Gupta" userId="f4bd194d-999e-4d2b-904a-99397fd54d51" providerId="ADAL" clId="{BD65BF4F-83FB-4656-81B3-B393F8C39185}" dt="2022-11-27T12:08:28.293" v="1715"/>
            <ac:picMkLst>
              <pc:docMk/>
              <pc:sldMasterMk cId="4013608101" sldId="2147483648"/>
              <pc:sldLayoutMk cId="3180278036" sldId="2147483661"/>
              <ac:picMk id="18" creationId="{DAC40EE2-8392-1F18-7906-1DB8568F91C9}"/>
            </ac:picMkLst>
          </pc:picChg>
          <pc:picChg chg="mod">
            <ac:chgData name="Priya Gupta" userId="f4bd194d-999e-4d2b-904a-99397fd54d51" providerId="ADAL" clId="{BD65BF4F-83FB-4656-81B3-B393F8C39185}" dt="2022-11-27T12:08:28.293" v="1715"/>
            <ac:picMkLst>
              <pc:docMk/>
              <pc:sldMasterMk cId="4013608101" sldId="2147483648"/>
              <pc:sldLayoutMk cId="3180278036" sldId="2147483661"/>
              <ac:picMk id="21" creationId="{8332ECD4-AB2B-FCF3-3D7B-E0BFA4B37237}"/>
            </ac:picMkLst>
          </pc:picChg>
          <pc:picChg chg="mod">
            <ac:chgData name="Priya Gupta" userId="f4bd194d-999e-4d2b-904a-99397fd54d51" providerId="ADAL" clId="{BD65BF4F-83FB-4656-81B3-B393F8C39185}" dt="2022-11-27T12:08:28.293" v="1715"/>
            <ac:picMkLst>
              <pc:docMk/>
              <pc:sldMasterMk cId="4013608101" sldId="2147483648"/>
              <pc:sldLayoutMk cId="3180278036" sldId="2147483661"/>
              <ac:picMk id="27" creationId="{01B31B36-29CE-6D17-C0B0-14D234F36B66}"/>
            </ac:picMkLst>
          </pc:picChg>
          <pc:picChg chg="mod">
            <ac:chgData name="Priya Gupta" userId="f4bd194d-999e-4d2b-904a-99397fd54d51" providerId="ADAL" clId="{BD65BF4F-83FB-4656-81B3-B393F8C39185}" dt="2022-11-27T12:08:28.293" v="1715"/>
            <ac:picMkLst>
              <pc:docMk/>
              <pc:sldMasterMk cId="4013608101" sldId="2147483648"/>
              <pc:sldLayoutMk cId="3180278036" sldId="2147483661"/>
              <ac:picMk id="37" creationId="{A1EF7B10-7135-2010-CCBE-79DC29D95746}"/>
            </ac:picMkLst>
          </pc:picChg>
          <pc:picChg chg="mod">
            <ac:chgData name="Priya Gupta" userId="f4bd194d-999e-4d2b-904a-99397fd54d51" providerId="ADAL" clId="{BD65BF4F-83FB-4656-81B3-B393F8C39185}" dt="2022-11-27T12:08:28.293" v="1715"/>
            <ac:picMkLst>
              <pc:docMk/>
              <pc:sldMasterMk cId="4013608101" sldId="2147483648"/>
              <pc:sldLayoutMk cId="3180278036" sldId="2147483661"/>
              <ac:picMk id="39" creationId="{ACFBB3EC-0DB0-B73A-0D0F-4B58F13FB88F}"/>
            </ac:picMkLst>
          </pc:picChg>
          <pc:picChg chg="add mod">
            <ac:chgData name="Priya Gupta" userId="f4bd194d-999e-4d2b-904a-99397fd54d51" providerId="ADAL" clId="{BD65BF4F-83FB-4656-81B3-B393F8C39185}" dt="2022-11-27T12:09:43.897" v="1735" actId="14100"/>
            <ac:picMkLst>
              <pc:docMk/>
              <pc:sldMasterMk cId="4013608101" sldId="2147483648"/>
              <pc:sldLayoutMk cId="3180278036" sldId="2147483661"/>
              <ac:picMk id="40" creationId="{5675ECDD-9112-A6A4-409C-5D26EDA804B6}"/>
            </ac:picMkLst>
          </pc:picChg>
          <pc:picChg chg="mod">
            <ac:chgData name="Priya Gupta" userId="f4bd194d-999e-4d2b-904a-99397fd54d51" providerId="ADAL" clId="{BD65BF4F-83FB-4656-81B3-B393F8C39185}" dt="2022-11-27T12:08:20.733" v="1707" actId="1076"/>
            <ac:picMkLst>
              <pc:docMk/>
              <pc:sldMasterMk cId="4013608101" sldId="2147483648"/>
              <pc:sldLayoutMk cId="3180278036" sldId="2147483661"/>
              <ac:picMk id="1030" creationId="{976135E8-04BF-AAA0-CC10-42EDB7B5AE21}"/>
            </ac:picMkLst>
          </pc:picChg>
          <pc:picChg chg="mod">
            <ac:chgData name="Priya Gupta" userId="f4bd194d-999e-4d2b-904a-99397fd54d51" providerId="ADAL" clId="{BD65BF4F-83FB-4656-81B3-B393F8C39185}" dt="2022-11-27T12:08:22.505" v="1709" actId="1076"/>
            <ac:picMkLst>
              <pc:docMk/>
              <pc:sldMasterMk cId="4013608101" sldId="2147483648"/>
              <pc:sldLayoutMk cId="3180278036" sldId="2147483661"/>
              <ac:picMk id="1034" creationId="{BC41E603-C19C-0AF9-FB71-DD3ECFC00752}"/>
            </ac:picMkLst>
          </pc:picChg>
          <pc:picChg chg="mod">
            <ac:chgData name="Priya Gupta" userId="f4bd194d-999e-4d2b-904a-99397fd54d51" providerId="ADAL" clId="{BD65BF4F-83FB-4656-81B3-B393F8C39185}" dt="2022-11-27T12:08:25.720" v="1712" actId="1076"/>
            <ac:picMkLst>
              <pc:docMk/>
              <pc:sldMasterMk cId="4013608101" sldId="2147483648"/>
              <pc:sldLayoutMk cId="3180278036" sldId="2147483661"/>
              <ac:picMk id="1036" creationId="{BB717E06-42E1-AF97-13D7-34B2EC318B7C}"/>
            </ac:picMkLst>
          </pc:picChg>
        </pc:sldLayoutChg>
        <pc:sldLayoutChg chg="addSp delSp modSp new del mod">
          <pc:chgData name="Priya Gupta" userId="f4bd194d-999e-4d2b-904a-99397fd54d51" providerId="ADAL" clId="{BD65BF4F-83FB-4656-81B3-B393F8C39185}" dt="2022-11-17T18:01:35.006" v="937" actId="11236"/>
          <pc:sldLayoutMkLst>
            <pc:docMk/>
            <pc:sldMasterMk cId="4013608101" sldId="2147483648"/>
            <pc:sldLayoutMk cId="998110119" sldId="2147483662"/>
          </pc:sldLayoutMkLst>
          <pc:spChg chg="add del">
            <ac:chgData name="Priya Gupta" userId="f4bd194d-999e-4d2b-904a-99397fd54d51" providerId="ADAL" clId="{BD65BF4F-83FB-4656-81B3-B393F8C39185}" dt="2022-11-17T18:01:33.836" v="935" actId="478"/>
            <ac:spMkLst>
              <pc:docMk/>
              <pc:sldMasterMk cId="4013608101" sldId="2147483648"/>
              <pc:sldLayoutMk cId="998110119" sldId="2147483662"/>
              <ac:spMk id="2" creationId="{AC600EB8-F72B-868D-DFCB-E93D5BF76BFC}"/>
            </ac:spMkLst>
          </pc:spChg>
          <pc:picChg chg="add del mod">
            <ac:chgData name="Priya Gupta" userId="f4bd194d-999e-4d2b-904a-99397fd54d51" providerId="ADAL" clId="{BD65BF4F-83FB-4656-81B3-B393F8C39185}" dt="2022-11-17T18:00:29.583" v="934"/>
            <ac:picMkLst>
              <pc:docMk/>
              <pc:sldMasterMk cId="4013608101" sldId="2147483648"/>
              <pc:sldLayoutMk cId="998110119" sldId="2147483662"/>
              <ac:picMk id="3" creationId="{0263D5FC-171F-66E6-CC1F-6F8773DEEB1F}"/>
            </ac:picMkLst>
          </pc:picChg>
        </pc:sldLayoutChg>
        <pc:sldLayoutChg chg="new del mod">
          <pc:chgData name="Priya Gupta" userId="f4bd194d-999e-4d2b-904a-99397fd54d51" providerId="ADAL" clId="{BD65BF4F-83FB-4656-81B3-B393F8C39185}" dt="2022-11-17T18:00:09.946" v="929" actId="11236"/>
          <pc:sldLayoutMkLst>
            <pc:docMk/>
            <pc:sldMasterMk cId="4013608101" sldId="2147483648"/>
            <pc:sldLayoutMk cId="4247293163" sldId="2147483662"/>
          </pc:sldLayoutMkLst>
        </pc:sldLayoutChg>
      </pc:sldMasterChg>
    </pc:docChg>
  </pc:docChgLst>
  <pc:docChgLst>
    <pc:chgData name="Nadarajan, Sathish" userId="953d0926-9099-4f7d-a8c3-1fc0fdb05bee" providerId="ADAL" clId="{CA5074CC-41C4-4D25-9F93-9B6295333412}"/>
    <pc:docChg chg="undo custSel addSld delSld modSld">
      <pc:chgData name="Nadarajan, Sathish" userId="953d0926-9099-4f7d-a8c3-1fc0fdb05bee" providerId="ADAL" clId="{CA5074CC-41C4-4D25-9F93-9B6295333412}" dt="2022-12-02T06:13:34.774" v="985" actId="20577"/>
      <pc:docMkLst>
        <pc:docMk/>
      </pc:docMkLst>
      <pc:sldChg chg="modSp mod">
        <pc:chgData name="Nadarajan, Sathish" userId="953d0926-9099-4f7d-a8c3-1fc0fdb05bee" providerId="ADAL" clId="{CA5074CC-41C4-4D25-9F93-9B6295333412}" dt="2022-12-02T05:21:36.921" v="341" actId="20577"/>
        <pc:sldMkLst>
          <pc:docMk/>
          <pc:sldMk cId="3864727877" sldId="259"/>
        </pc:sldMkLst>
        <pc:spChg chg="mod">
          <ac:chgData name="Nadarajan, Sathish" userId="953d0926-9099-4f7d-a8c3-1fc0fdb05bee" providerId="ADAL" clId="{CA5074CC-41C4-4D25-9F93-9B6295333412}" dt="2022-12-02T05:20:25.737" v="305" actId="20577"/>
          <ac:spMkLst>
            <pc:docMk/>
            <pc:sldMk cId="3864727877" sldId="259"/>
            <ac:spMk id="2" creationId="{83323912-086A-4670-B9AC-3A6F2128EF4F}"/>
          </ac:spMkLst>
        </pc:spChg>
        <pc:spChg chg="mod">
          <ac:chgData name="Nadarajan, Sathish" userId="953d0926-9099-4f7d-a8c3-1fc0fdb05bee" providerId="ADAL" clId="{CA5074CC-41C4-4D25-9F93-9B6295333412}" dt="2022-12-02T05:21:36.921" v="341" actId="20577"/>
          <ac:spMkLst>
            <pc:docMk/>
            <pc:sldMk cId="3864727877" sldId="259"/>
            <ac:spMk id="3" creationId="{D576F294-8F06-4759-8106-639EDCDACCA7}"/>
          </ac:spMkLst>
        </pc:spChg>
      </pc:sldChg>
      <pc:sldChg chg="modSp del mod">
        <pc:chgData name="Nadarajan, Sathish" userId="953d0926-9099-4f7d-a8c3-1fc0fdb05bee" providerId="ADAL" clId="{CA5074CC-41C4-4D25-9F93-9B6295333412}" dt="2022-12-02T05:09:18.664" v="102" actId="47"/>
        <pc:sldMkLst>
          <pc:docMk/>
          <pc:sldMk cId="2471108601" sldId="266"/>
        </pc:sldMkLst>
        <pc:spChg chg="mod">
          <ac:chgData name="Nadarajan, Sathish" userId="953d0926-9099-4f7d-a8c3-1fc0fdb05bee" providerId="ADAL" clId="{CA5074CC-41C4-4D25-9F93-9B6295333412}" dt="2022-12-02T05:06:14.599" v="18" actId="14100"/>
          <ac:spMkLst>
            <pc:docMk/>
            <pc:sldMk cId="2471108601" sldId="266"/>
            <ac:spMk id="6" creationId="{A73B48C7-F775-4554-A94C-6B9A0BC89741}"/>
          </ac:spMkLst>
        </pc:spChg>
        <pc:spChg chg="mod">
          <ac:chgData name="Nadarajan, Sathish" userId="953d0926-9099-4f7d-a8c3-1fc0fdb05bee" providerId="ADAL" clId="{CA5074CC-41C4-4D25-9F93-9B6295333412}" dt="2022-12-02T05:05:10.615" v="0" actId="20577"/>
          <ac:spMkLst>
            <pc:docMk/>
            <pc:sldMk cId="2471108601" sldId="266"/>
            <ac:spMk id="32" creationId="{15E8E8FC-BDC4-437E-83E3-2E51B79D163D}"/>
          </ac:spMkLst>
        </pc:spChg>
      </pc:sldChg>
      <pc:sldChg chg="del">
        <pc:chgData name="Nadarajan, Sathish" userId="953d0926-9099-4f7d-a8c3-1fc0fdb05bee" providerId="ADAL" clId="{CA5074CC-41C4-4D25-9F93-9B6295333412}" dt="2022-12-02T05:09:21.590" v="103" actId="47"/>
        <pc:sldMkLst>
          <pc:docMk/>
          <pc:sldMk cId="602911332" sldId="267"/>
        </pc:sldMkLst>
      </pc:sldChg>
      <pc:sldChg chg="addSp delSp modSp mod">
        <pc:chgData name="Nadarajan, Sathish" userId="953d0926-9099-4f7d-a8c3-1fc0fdb05bee" providerId="ADAL" clId="{CA5074CC-41C4-4D25-9F93-9B6295333412}" dt="2022-12-02T05:09:09.969" v="101" actId="20577"/>
        <pc:sldMkLst>
          <pc:docMk/>
          <pc:sldMk cId="1106632581" sldId="269"/>
        </pc:sldMkLst>
        <pc:spChg chg="mod">
          <ac:chgData name="Nadarajan, Sathish" userId="953d0926-9099-4f7d-a8c3-1fc0fdb05bee" providerId="ADAL" clId="{CA5074CC-41C4-4D25-9F93-9B6295333412}" dt="2022-12-02T05:06:41.902" v="22" actId="14100"/>
          <ac:spMkLst>
            <pc:docMk/>
            <pc:sldMk cId="1106632581" sldId="269"/>
            <ac:spMk id="6" creationId="{A73B48C7-F775-4554-A94C-6B9A0BC89741}"/>
          </ac:spMkLst>
        </pc:spChg>
        <pc:spChg chg="mod">
          <ac:chgData name="Nadarajan, Sathish" userId="953d0926-9099-4f7d-a8c3-1fc0fdb05bee" providerId="ADAL" clId="{CA5074CC-41C4-4D25-9F93-9B6295333412}" dt="2022-12-02T05:08:52.514" v="43" actId="20577"/>
          <ac:spMkLst>
            <pc:docMk/>
            <pc:sldMk cId="1106632581" sldId="269"/>
            <ac:spMk id="8" creationId="{98B59A21-8F3F-4FA2-85E3-8067DB05901E}"/>
          </ac:spMkLst>
        </pc:spChg>
        <pc:spChg chg="mod">
          <ac:chgData name="Nadarajan, Sathish" userId="953d0926-9099-4f7d-a8c3-1fc0fdb05bee" providerId="ADAL" clId="{CA5074CC-41C4-4D25-9F93-9B6295333412}" dt="2022-12-02T05:09:01.045" v="72" actId="20577"/>
          <ac:spMkLst>
            <pc:docMk/>
            <pc:sldMk cId="1106632581" sldId="269"/>
            <ac:spMk id="17" creationId="{F30C0133-D373-4BEE-AF48-818F19513512}"/>
          </ac:spMkLst>
        </pc:spChg>
        <pc:spChg chg="mod">
          <ac:chgData name="Nadarajan, Sathish" userId="953d0926-9099-4f7d-a8c3-1fc0fdb05bee" providerId="ADAL" clId="{CA5074CC-41C4-4D25-9F93-9B6295333412}" dt="2022-12-02T05:09:09.969" v="101" actId="20577"/>
          <ac:spMkLst>
            <pc:docMk/>
            <pc:sldMk cId="1106632581" sldId="269"/>
            <ac:spMk id="21" creationId="{62587D00-EA0F-4F2C-AFE5-F845D430B963}"/>
          </ac:spMkLst>
        </pc:spChg>
        <pc:spChg chg="mod">
          <ac:chgData name="Nadarajan, Sathish" userId="953d0926-9099-4f7d-a8c3-1fc0fdb05bee" providerId="ADAL" clId="{CA5074CC-41C4-4D25-9F93-9B6295333412}" dt="2022-12-02T05:06:23.368" v="20" actId="20577"/>
          <ac:spMkLst>
            <pc:docMk/>
            <pc:sldMk cId="1106632581" sldId="269"/>
            <ac:spMk id="32" creationId="{15E8E8FC-BDC4-437E-83E3-2E51B79D163D}"/>
          </ac:spMkLst>
        </pc:spChg>
        <pc:picChg chg="add del">
          <ac:chgData name="Nadarajan, Sathish" userId="953d0926-9099-4f7d-a8c3-1fc0fdb05bee" providerId="ADAL" clId="{CA5074CC-41C4-4D25-9F93-9B6295333412}" dt="2022-12-02T05:08:37.465" v="33" actId="478"/>
          <ac:picMkLst>
            <pc:docMk/>
            <pc:sldMk cId="1106632581" sldId="269"/>
            <ac:picMk id="10" creationId="{7FC7D0CF-568B-2A9D-8593-576CF409AB3B}"/>
          </ac:picMkLst>
        </pc:picChg>
        <pc:picChg chg="add mod">
          <ac:chgData name="Nadarajan, Sathish" userId="953d0926-9099-4f7d-a8c3-1fc0fdb05bee" providerId="ADAL" clId="{CA5074CC-41C4-4D25-9F93-9B6295333412}" dt="2022-12-02T05:08:40.542" v="34" actId="1076"/>
          <ac:picMkLst>
            <pc:docMk/>
            <pc:sldMk cId="1106632581" sldId="269"/>
            <ac:picMk id="1026" creationId="{F85BB7E1-A1B5-457B-AD1A-3D1D97655E0C}"/>
          </ac:picMkLst>
        </pc:picChg>
      </pc:sldChg>
      <pc:sldChg chg="addSp modSp mod">
        <pc:chgData name="Nadarajan, Sathish" userId="953d0926-9099-4f7d-a8c3-1fc0fdb05bee" providerId="ADAL" clId="{CA5074CC-41C4-4D25-9F93-9B6295333412}" dt="2022-12-02T06:13:34.774" v="985" actId="20577"/>
        <pc:sldMkLst>
          <pc:docMk/>
          <pc:sldMk cId="2491394263" sldId="270"/>
        </pc:sldMkLst>
        <pc:spChg chg="mod">
          <ac:chgData name="Nadarajan, Sathish" userId="953d0926-9099-4f7d-a8c3-1fc0fdb05bee" providerId="ADAL" clId="{CA5074CC-41C4-4D25-9F93-9B6295333412}" dt="2022-12-02T06:12:47.131" v="921"/>
          <ac:spMkLst>
            <pc:docMk/>
            <pc:sldMk cId="2491394263" sldId="270"/>
            <ac:spMk id="6" creationId="{A73B48C7-F775-4554-A94C-6B9A0BC89741}"/>
          </ac:spMkLst>
        </pc:spChg>
        <pc:spChg chg="mod">
          <ac:chgData name="Nadarajan, Sathish" userId="953d0926-9099-4f7d-a8c3-1fc0fdb05bee" providerId="ADAL" clId="{CA5074CC-41C4-4D25-9F93-9B6295333412}" dt="2022-12-02T06:13:08.794" v="945" actId="20577"/>
          <ac:spMkLst>
            <pc:docMk/>
            <pc:sldMk cId="2491394263" sldId="270"/>
            <ac:spMk id="8" creationId="{98B59A21-8F3F-4FA2-85E3-8067DB05901E}"/>
          </ac:spMkLst>
        </pc:spChg>
        <pc:spChg chg="mod">
          <ac:chgData name="Nadarajan, Sathish" userId="953d0926-9099-4f7d-a8c3-1fc0fdb05bee" providerId="ADAL" clId="{CA5074CC-41C4-4D25-9F93-9B6295333412}" dt="2022-12-02T06:12:27.862" v="918" actId="20577"/>
          <ac:spMkLst>
            <pc:docMk/>
            <pc:sldMk cId="2491394263" sldId="270"/>
            <ac:spMk id="17" creationId="{F30C0133-D373-4BEE-AF48-818F19513512}"/>
          </ac:spMkLst>
        </pc:spChg>
        <pc:spChg chg="mod">
          <ac:chgData name="Nadarajan, Sathish" userId="953d0926-9099-4f7d-a8c3-1fc0fdb05bee" providerId="ADAL" clId="{CA5074CC-41C4-4D25-9F93-9B6295333412}" dt="2022-12-02T06:13:34.774" v="985" actId="20577"/>
          <ac:spMkLst>
            <pc:docMk/>
            <pc:sldMk cId="2491394263" sldId="270"/>
            <ac:spMk id="21" creationId="{62587D00-EA0F-4F2C-AFE5-F845D430B963}"/>
          </ac:spMkLst>
        </pc:spChg>
        <pc:picChg chg="add mod">
          <ac:chgData name="Nadarajan, Sathish" userId="953d0926-9099-4f7d-a8c3-1fc0fdb05bee" providerId="ADAL" clId="{CA5074CC-41C4-4D25-9F93-9B6295333412}" dt="2022-12-02T06:12:18.969" v="907" actId="1076"/>
          <ac:picMkLst>
            <pc:docMk/>
            <pc:sldMk cId="2491394263" sldId="270"/>
            <ac:picMk id="4098" creationId="{2B4FBC20-BF52-4E61-B7D2-AC1F68908CC5}"/>
          </ac:picMkLst>
        </pc:picChg>
      </pc:sldChg>
      <pc:sldChg chg="addSp delSp modSp mod">
        <pc:chgData name="Nadarajan, Sathish" userId="953d0926-9099-4f7d-a8c3-1fc0fdb05bee" providerId="ADAL" clId="{CA5074CC-41C4-4D25-9F93-9B6295333412}" dt="2022-12-02T05:12:36.465" v="205"/>
        <pc:sldMkLst>
          <pc:docMk/>
          <pc:sldMk cId="2048332465" sldId="271"/>
        </pc:sldMkLst>
        <pc:spChg chg="add del mod">
          <ac:chgData name="Nadarajan, Sathish" userId="953d0926-9099-4f7d-a8c3-1fc0fdb05bee" providerId="ADAL" clId="{CA5074CC-41C4-4D25-9F93-9B6295333412}" dt="2022-12-02T05:12:27.832" v="109"/>
          <ac:spMkLst>
            <pc:docMk/>
            <pc:sldMk cId="2048332465" sldId="271"/>
            <ac:spMk id="3" creationId="{4178D6F6-056D-45BA-A865-F47360568EFB}"/>
          </ac:spMkLst>
        </pc:spChg>
        <pc:spChg chg="add del mod">
          <ac:chgData name="Nadarajan, Sathish" userId="953d0926-9099-4f7d-a8c3-1fc0fdb05bee" providerId="ADAL" clId="{CA5074CC-41C4-4D25-9F93-9B6295333412}" dt="2022-12-02T05:12:27.833" v="114"/>
          <ac:spMkLst>
            <pc:docMk/>
            <pc:sldMk cId="2048332465" sldId="271"/>
            <ac:spMk id="4" creationId="{7EECCE2D-455A-41EE-88B3-1229D9352EB6}"/>
          </ac:spMkLst>
        </pc:spChg>
        <pc:spChg chg="add del mod">
          <ac:chgData name="Nadarajan, Sathish" userId="953d0926-9099-4f7d-a8c3-1fc0fdb05bee" providerId="ADAL" clId="{CA5074CC-41C4-4D25-9F93-9B6295333412}" dt="2022-12-02T05:12:27.849" v="119"/>
          <ac:spMkLst>
            <pc:docMk/>
            <pc:sldMk cId="2048332465" sldId="271"/>
            <ac:spMk id="5" creationId="{326AD634-F2E5-4181-8913-BE6436921AE1}"/>
          </ac:spMkLst>
        </pc:spChg>
        <pc:spChg chg="add del mod">
          <ac:chgData name="Nadarajan, Sathish" userId="953d0926-9099-4f7d-a8c3-1fc0fdb05bee" providerId="ADAL" clId="{CA5074CC-41C4-4D25-9F93-9B6295333412}" dt="2022-12-02T05:12:27.865" v="124"/>
          <ac:spMkLst>
            <pc:docMk/>
            <pc:sldMk cId="2048332465" sldId="271"/>
            <ac:spMk id="6" creationId="{CEDD9B54-F225-44AB-B2AD-8FBBC4388E40}"/>
          </ac:spMkLst>
        </pc:spChg>
        <pc:spChg chg="add del mod">
          <ac:chgData name="Nadarajan, Sathish" userId="953d0926-9099-4f7d-a8c3-1fc0fdb05bee" providerId="ADAL" clId="{CA5074CC-41C4-4D25-9F93-9B6295333412}" dt="2022-12-02T05:12:27.865" v="129"/>
          <ac:spMkLst>
            <pc:docMk/>
            <pc:sldMk cId="2048332465" sldId="271"/>
            <ac:spMk id="7" creationId="{73B0F877-6A3F-472B-8AD0-7A0D9F0220FF}"/>
          </ac:spMkLst>
        </pc:spChg>
        <pc:spChg chg="add del mod">
          <ac:chgData name="Nadarajan, Sathish" userId="953d0926-9099-4f7d-a8c3-1fc0fdb05bee" providerId="ADAL" clId="{CA5074CC-41C4-4D25-9F93-9B6295333412}" dt="2022-12-02T05:12:27.880" v="134"/>
          <ac:spMkLst>
            <pc:docMk/>
            <pc:sldMk cId="2048332465" sldId="271"/>
            <ac:spMk id="8" creationId="{485E3CF8-26F6-47E6-86BE-44D1814A75B6}"/>
          </ac:spMkLst>
        </pc:spChg>
        <pc:spChg chg="add del mod">
          <ac:chgData name="Nadarajan, Sathish" userId="953d0926-9099-4f7d-a8c3-1fc0fdb05bee" providerId="ADAL" clId="{CA5074CC-41C4-4D25-9F93-9B6295333412}" dt="2022-12-02T05:12:27.896" v="139"/>
          <ac:spMkLst>
            <pc:docMk/>
            <pc:sldMk cId="2048332465" sldId="271"/>
            <ac:spMk id="9" creationId="{19084600-67D4-4D4A-A9D1-CD4F9764889C}"/>
          </ac:spMkLst>
        </pc:spChg>
        <pc:spChg chg="add del mod">
          <ac:chgData name="Nadarajan, Sathish" userId="953d0926-9099-4f7d-a8c3-1fc0fdb05bee" providerId="ADAL" clId="{CA5074CC-41C4-4D25-9F93-9B6295333412}" dt="2022-12-02T05:12:27.896" v="144"/>
          <ac:spMkLst>
            <pc:docMk/>
            <pc:sldMk cId="2048332465" sldId="271"/>
            <ac:spMk id="10" creationId="{25A5246D-A0C0-4909-879C-88123B7B7971}"/>
          </ac:spMkLst>
        </pc:spChg>
        <pc:spChg chg="add del mod">
          <ac:chgData name="Nadarajan, Sathish" userId="953d0926-9099-4f7d-a8c3-1fc0fdb05bee" providerId="ADAL" clId="{CA5074CC-41C4-4D25-9F93-9B6295333412}" dt="2022-12-02T05:12:27.912" v="149"/>
          <ac:spMkLst>
            <pc:docMk/>
            <pc:sldMk cId="2048332465" sldId="271"/>
            <ac:spMk id="13" creationId="{B3419CBC-A4F7-4341-9E76-449B0AFE3DAD}"/>
          </ac:spMkLst>
        </pc:spChg>
        <pc:spChg chg="add del mod">
          <ac:chgData name="Nadarajan, Sathish" userId="953d0926-9099-4f7d-a8c3-1fc0fdb05bee" providerId="ADAL" clId="{CA5074CC-41C4-4D25-9F93-9B6295333412}" dt="2022-12-02T05:12:27.927" v="154"/>
          <ac:spMkLst>
            <pc:docMk/>
            <pc:sldMk cId="2048332465" sldId="271"/>
            <ac:spMk id="14" creationId="{2589AB56-B60D-494E-B919-B65B4229A705}"/>
          </ac:spMkLst>
        </pc:spChg>
        <pc:spChg chg="add del mod">
          <ac:chgData name="Nadarajan, Sathish" userId="953d0926-9099-4f7d-a8c3-1fc0fdb05bee" providerId="ADAL" clId="{CA5074CC-41C4-4D25-9F93-9B6295333412}" dt="2022-12-02T05:12:36.366" v="160"/>
          <ac:spMkLst>
            <pc:docMk/>
            <pc:sldMk cId="2048332465" sldId="271"/>
            <ac:spMk id="15" creationId="{9D30CE75-019F-4E81-9DBB-F74E655A989C}"/>
          </ac:spMkLst>
        </pc:spChg>
        <pc:spChg chg="add del mod">
          <ac:chgData name="Nadarajan, Sathish" userId="953d0926-9099-4f7d-a8c3-1fc0fdb05bee" providerId="ADAL" clId="{CA5074CC-41C4-4D25-9F93-9B6295333412}" dt="2022-12-02T05:12:36.375" v="165"/>
          <ac:spMkLst>
            <pc:docMk/>
            <pc:sldMk cId="2048332465" sldId="271"/>
            <ac:spMk id="16" creationId="{B257E0F1-C540-4067-BAD1-221FABEB11FC}"/>
          </ac:spMkLst>
        </pc:spChg>
        <pc:spChg chg="add del mod">
          <ac:chgData name="Nadarajan, Sathish" userId="953d0926-9099-4f7d-a8c3-1fc0fdb05bee" providerId="ADAL" clId="{CA5074CC-41C4-4D25-9F93-9B6295333412}" dt="2022-12-02T05:12:36.382" v="170"/>
          <ac:spMkLst>
            <pc:docMk/>
            <pc:sldMk cId="2048332465" sldId="271"/>
            <ac:spMk id="17" creationId="{94E1686C-1AD6-4ED4-9671-8C9B0F27D7EC}"/>
          </ac:spMkLst>
        </pc:spChg>
        <pc:spChg chg="add del mod">
          <ac:chgData name="Nadarajan, Sathish" userId="953d0926-9099-4f7d-a8c3-1fc0fdb05bee" providerId="ADAL" clId="{CA5074CC-41C4-4D25-9F93-9B6295333412}" dt="2022-12-02T05:12:36.394" v="175"/>
          <ac:spMkLst>
            <pc:docMk/>
            <pc:sldMk cId="2048332465" sldId="271"/>
            <ac:spMk id="18" creationId="{0DF3CCD6-0CA4-421A-B179-7C6E1BFC3808}"/>
          </ac:spMkLst>
        </pc:spChg>
        <pc:spChg chg="add del mod">
          <ac:chgData name="Nadarajan, Sathish" userId="953d0926-9099-4f7d-a8c3-1fc0fdb05bee" providerId="ADAL" clId="{CA5074CC-41C4-4D25-9F93-9B6295333412}" dt="2022-12-02T05:12:36.402" v="180"/>
          <ac:spMkLst>
            <pc:docMk/>
            <pc:sldMk cId="2048332465" sldId="271"/>
            <ac:spMk id="19" creationId="{B4D7ECE6-D59A-4FA7-9381-B92A07FEB457}"/>
          </ac:spMkLst>
        </pc:spChg>
        <pc:spChg chg="add del mod">
          <ac:chgData name="Nadarajan, Sathish" userId="953d0926-9099-4f7d-a8c3-1fc0fdb05bee" providerId="ADAL" clId="{CA5074CC-41C4-4D25-9F93-9B6295333412}" dt="2022-12-02T05:12:36.422" v="185"/>
          <ac:spMkLst>
            <pc:docMk/>
            <pc:sldMk cId="2048332465" sldId="271"/>
            <ac:spMk id="20" creationId="{B968794E-6261-4622-9FE9-7C7EB94E7C01}"/>
          </ac:spMkLst>
        </pc:spChg>
        <pc:spChg chg="add del mod">
          <ac:chgData name="Nadarajan, Sathish" userId="953d0926-9099-4f7d-a8c3-1fc0fdb05bee" providerId="ADAL" clId="{CA5074CC-41C4-4D25-9F93-9B6295333412}" dt="2022-12-02T05:12:36.434" v="190"/>
          <ac:spMkLst>
            <pc:docMk/>
            <pc:sldMk cId="2048332465" sldId="271"/>
            <ac:spMk id="21" creationId="{9C62C97A-A251-43AC-B9B7-2DB769449042}"/>
          </ac:spMkLst>
        </pc:spChg>
        <pc:spChg chg="add del mod">
          <ac:chgData name="Nadarajan, Sathish" userId="953d0926-9099-4f7d-a8c3-1fc0fdb05bee" providerId="ADAL" clId="{CA5074CC-41C4-4D25-9F93-9B6295333412}" dt="2022-12-02T05:12:36.442" v="195"/>
          <ac:spMkLst>
            <pc:docMk/>
            <pc:sldMk cId="2048332465" sldId="271"/>
            <ac:spMk id="22" creationId="{00548A60-F9FC-43AF-AA5C-6421AB4FB540}"/>
          </ac:spMkLst>
        </pc:spChg>
        <pc:spChg chg="add del mod">
          <ac:chgData name="Nadarajan, Sathish" userId="953d0926-9099-4f7d-a8c3-1fc0fdb05bee" providerId="ADAL" clId="{CA5074CC-41C4-4D25-9F93-9B6295333412}" dt="2022-12-02T05:12:36.455" v="200"/>
          <ac:spMkLst>
            <pc:docMk/>
            <pc:sldMk cId="2048332465" sldId="271"/>
            <ac:spMk id="23" creationId="{028B4999-C25B-4941-898D-2D470401451B}"/>
          </ac:spMkLst>
        </pc:spChg>
        <pc:spChg chg="add del mod">
          <ac:chgData name="Nadarajan, Sathish" userId="953d0926-9099-4f7d-a8c3-1fc0fdb05bee" providerId="ADAL" clId="{CA5074CC-41C4-4D25-9F93-9B6295333412}" dt="2022-12-02T05:12:36.465" v="205"/>
          <ac:spMkLst>
            <pc:docMk/>
            <pc:sldMk cId="2048332465" sldId="271"/>
            <ac:spMk id="24" creationId="{CD64136E-E917-4164-98C9-79EFF19CA3B7}"/>
          </ac:spMkLst>
        </pc:spChg>
      </pc:sldChg>
      <pc:sldChg chg="addSp modSp mod">
        <pc:chgData name="Nadarajan, Sathish" userId="953d0926-9099-4f7d-a8c3-1fc0fdb05bee" providerId="ADAL" clId="{CA5074CC-41C4-4D25-9F93-9B6295333412}" dt="2022-12-02T05:20:43.709" v="334" actId="20577"/>
        <pc:sldMkLst>
          <pc:docMk/>
          <pc:sldMk cId="3463191122" sldId="275"/>
        </pc:sldMkLst>
        <pc:spChg chg="add mod">
          <ac:chgData name="Nadarajan, Sathish" userId="953d0926-9099-4f7d-a8c3-1fc0fdb05bee" providerId="ADAL" clId="{CA5074CC-41C4-4D25-9F93-9B6295333412}" dt="2022-12-02T05:12:31.148" v="155" actId="207"/>
          <ac:spMkLst>
            <pc:docMk/>
            <pc:sldMk cId="3463191122" sldId="275"/>
            <ac:spMk id="2" creationId="{9B26E1E6-C9BA-4DB8-89F6-27B2DC278748}"/>
          </ac:spMkLst>
        </pc:spChg>
        <pc:spChg chg="add mod">
          <ac:chgData name="Nadarajan, Sathish" userId="953d0926-9099-4f7d-a8c3-1fc0fdb05bee" providerId="ADAL" clId="{CA5074CC-41C4-4D25-9F93-9B6295333412}" dt="2022-12-02T05:20:43.709" v="334" actId="20577"/>
          <ac:spMkLst>
            <pc:docMk/>
            <pc:sldMk cId="3463191122" sldId="275"/>
            <ac:spMk id="3" creationId="{C0C8C9E7-6232-4514-84E6-66E12B8ED224}"/>
          </ac:spMkLst>
        </pc:spChg>
      </pc:sldChg>
      <pc:sldChg chg="addSp delSp modSp add mod">
        <pc:chgData name="Nadarajan, Sathish" userId="953d0926-9099-4f7d-a8c3-1fc0fdb05bee" providerId="ADAL" clId="{CA5074CC-41C4-4D25-9F93-9B6295333412}" dt="2022-12-02T06:08:17.625" v="897" actId="1076"/>
        <pc:sldMkLst>
          <pc:docMk/>
          <pc:sldMk cId="3531475518" sldId="276"/>
        </pc:sldMkLst>
        <pc:spChg chg="del">
          <ac:chgData name="Nadarajan, Sathish" userId="953d0926-9099-4f7d-a8c3-1fc0fdb05bee" providerId="ADAL" clId="{CA5074CC-41C4-4D25-9F93-9B6295333412}" dt="2022-12-02T05:53:14.447" v="344" actId="478"/>
          <ac:spMkLst>
            <pc:docMk/>
            <pc:sldMk cId="3531475518" sldId="276"/>
            <ac:spMk id="2" creationId="{83323912-086A-4670-B9AC-3A6F2128EF4F}"/>
          </ac:spMkLst>
        </pc:spChg>
        <pc:spChg chg="del">
          <ac:chgData name="Nadarajan, Sathish" userId="953d0926-9099-4f7d-a8c3-1fc0fdb05bee" providerId="ADAL" clId="{CA5074CC-41C4-4D25-9F93-9B6295333412}" dt="2022-12-02T05:53:12.316" v="343" actId="478"/>
          <ac:spMkLst>
            <pc:docMk/>
            <pc:sldMk cId="3531475518" sldId="276"/>
            <ac:spMk id="3" creationId="{D576F294-8F06-4759-8106-639EDCDACCA7}"/>
          </ac:spMkLst>
        </pc:spChg>
        <pc:spChg chg="add del mod">
          <ac:chgData name="Nadarajan, Sathish" userId="953d0926-9099-4f7d-a8c3-1fc0fdb05bee" providerId="ADAL" clId="{CA5074CC-41C4-4D25-9F93-9B6295333412}" dt="2022-12-02T05:53:18.810" v="346" actId="478"/>
          <ac:spMkLst>
            <pc:docMk/>
            <pc:sldMk cId="3531475518" sldId="276"/>
            <ac:spMk id="5" creationId="{08B9C750-BC2B-469E-A2D1-D57B572CF4EE}"/>
          </ac:spMkLst>
        </pc:spChg>
        <pc:spChg chg="add del mod">
          <ac:chgData name="Nadarajan, Sathish" userId="953d0926-9099-4f7d-a8c3-1fc0fdb05bee" providerId="ADAL" clId="{CA5074CC-41C4-4D25-9F93-9B6295333412}" dt="2022-12-02T05:53:17.625" v="345" actId="478"/>
          <ac:spMkLst>
            <pc:docMk/>
            <pc:sldMk cId="3531475518" sldId="276"/>
            <ac:spMk id="7" creationId="{BDAA2777-000A-4DA7-A6E3-51ACA70174B3}"/>
          </ac:spMkLst>
        </pc:spChg>
        <pc:spChg chg="add del mod">
          <ac:chgData name="Nadarajan, Sathish" userId="953d0926-9099-4f7d-a8c3-1fc0fdb05bee" providerId="ADAL" clId="{CA5074CC-41C4-4D25-9F93-9B6295333412}" dt="2022-12-02T05:53:32.236" v="352"/>
          <ac:spMkLst>
            <pc:docMk/>
            <pc:sldMk cId="3531475518" sldId="276"/>
            <ac:spMk id="8" creationId="{01BE83BC-92D4-41B9-82C9-C920950601B8}"/>
          </ac:spMkLst>
        </pc:spChg>
        <pc:picChg chg="add mod">
          <ac:chgData name="Nadarajan, Sathish" userId="953d0926-9099-4f7d-a8c3-1fc0fdb05bee" providerId="ADAL" clId="{CA5074CC-41C4-4D25-9F93-9B6295333412}" dt="2022-12-02T06:08:17.625" v="897" actId="1076"/>
          <ac:picMkLst>
            <pc:docMk/>
            <pc:sldMk cId="3531475518" sldId="276"/>
            <ac:picMk id="10" creationId="{9ECF9CCD-FBB3-40DA-A3DB-9A935051D452}"/>
          </ac:picMkLst>
        </pc:picChg>
      </pc:sldChg>
      <pc:sldChg chg="addSp delSp modSp add mod">
        <pc:chgData name="Nadarajan, Sathish" userId="953d0926-9099-4f7d-a8c3-1fc0fdb05bee" providerId="ADAL" clId="{CA5074CC-41C4-4D25-9F93-9B6295333412}" dt="2022-12-02T05:55:37.638" v="368" actId="1076"/>
        <pc:sldMkLst>
          <pc:docMk/>
          <pc:sldMk cId="3984405851" sldId="277"/>
        </pc:sldMkLst>
        <pc:spChg chg="del mod">
          <ac:chgData name="Nadarajan, Sathish" userId="953d0926-9099-4f7d-a8c3-1fc0fdb05bee" providerId="ADAL" clId="{CA5074CC-41C4-4D25-9F93-9B6295333412}" dt="2022-12-02T05:54:01.461" v="356" actId="478"/>
          <ac:spMkLst>
            <pc:docMk/>
            <pc:sldMk cId="3984405851" sldId="277"/>
            <ac:spMk id="2" creationId="{83323912-086A-4670-B9AC-3A6F2128EF4F}"/>
          </ac:spMkLst>
        </pc:spChg>
        <pc:spChg chg="del">
          <ac:chgData name="Nadarajan, Sathish" userId="953d0926-9099-4f7d-a8c3-1fc0fdb05bee" providerId="ADAL" clId="{CA5074CC-41C4-4D25-9F93-9B6295333412}" dt="2022-12-02T05:54:05.217" v="357" actId="478"/>
          <ac:spMkLst>
            <pc:docMk/>
            <pc:sldMk cId="3984405851" sldId="277"/>
            <ac:spMk id="3" creationId="{D576F294-8F06-4759-8106-639EDCDACCA7}"/>
          </ac:spMkLst>
        </pc:spChg>
        <pc:spChg chg="add del mod">
          <ac:chgData name="Nadarajan, Sathish" userId="953d0926-9099-4f7d-a8c3-1fc0fdb05bee" providerId="ADAL" clId="{CA5074CC-41C4-4D25-9F93-9B6295333412}" dt="2022-12-02T05:54:05.217" v="357" actId="478"/>
          <ac:spMkLst>
            <pc:docMk/>
            <pc:sldMk cId="3984405851" sldId="277"/>
            <ac:spMk id="5" creationId="{8593DA68-F816-4C8A-B685-24659969677B}"/>
          </ac:spMkLst>
        </pc:spChg>
        <pc:spChg chg="add del mod">
          <ac:chgData name="Nadarajan, Sathish" userId="953d0926-9099-4f7d-a8c3-1fc0fdb05bee" providerId="ADAL" clId="{CA5074CC-41C4-4D25-9F93-9B6295333412}" dt="2022-12-02T05:54:07.476" v="358" actId="478"/>
          <ac:spMkLst>
            <pc:docMk/>
            <pc:sldMk cId="3984405851" sldId="277"/>
            <ac:spMk id="7" creationId="{9B7429D6-036F-483B-B14C-4EFA6BFE0E30}"/>
          </ac:spMkLst>
        </pc:spChg>
        <pc:picChg chg="add del">
          <ac:chgData name="Nadarajan, Sathish" userId="953d0926-9099-4f7d-a8c3-1fc0fdb05bee" providerId="ADAL" clId="{CA5074CC-41C4-4D25-9F93-9B6295333412}" dt="2022-12-02T05:54:34.630" v="360" actId="478"/>
          <ac:picMkLst>
            <pc:docMk/>
            <pc:sldMk cId="3984405851" sldId="277"/>
            <ac:picMk id="9" creationId="{38DC6897-D751-4B0A-896A-5DC70F1F68C2}"/>
          </ac:picMkLst>
        </pc:picChg>
        <pc:picChg chg="add del mod">
          <ac:chgData name="Nadarajan, Sathish" userId="953d0926-9099-4f7d-a8c3-1fc0fdb05bee" providerId="ADAL" clId="{CA5074CC-41C4-4D25-9F93-9B6295333412}" dt="2022-12-02T05:55:29.264" v="366" actId="478"/>
          <ac:picMkLst>
            <pc:docMk/>
            <pc:sldMk cId="3984405851" sldId="277"/>
            <ac:picMk id="11" creationId="{0AE10E4D-EEA5-4CE4-A756-7879E877053B}"/>
          </ac:picMkLst>
        </pc:picChg>
        <pc:picChg chg="add mod">
          <ac:chgData name="Nadarajan, Sathish" userId="953d0926-9099-4f7d-a8c3-1fc0fdb05bee" providerId="ADAL" clId="{CA5074CC-41C4-4D25-9F93-9B6295333412}" dt="2022-12-02T05:55:37.638" v="368" actId="1076"/>
          <ac:picMkLst>
            <pc:docMk/>
            <pc:sldMk cId="3984405851" sldId="277"/>
            <ac:picMk id="13" creationId="{4B9B60B4-9336-488D-8775-85236F448D0B}"/>
          </ac:picMkLst>
        </pc:picChg>
      </pc:sldChg>
      <pc:sldChg chg="addSp delSp modSp add mod">
        <pc:chgData name="Nadarajan, Sathish" userId="953d0926-9099-4f7d-a8c3-1fc0fdb05bee" providerId="ADAL" clId="{CA5074CC-41C4-4D25-9F93-9B6295333412}" dt="2022-12-02T05:59:33.237" v="636" actId="1076"/>
        <pc:sldMkLst>
          <pc:docMk/>
          <pc:sldMk cId="200854454" sldId="278"/>
        </pc:sldMkLst>
        <pc:graphicFrameChg chg="add mod modGraphic">
          <ac:chgData name="Nadarajan, Sathish" userId="953d0926-9099-4f7d-a8c3-1fc0fdb05bee" providerId="ADAL" clId="{CA5074CC-41C4-4D25-9F93-9B6295333412}" dt="2022-12-02T05:59:33.237" v="636" actId="1076"/>
          <ac:graphicFrameMkLst>
            <pc:docMk/>
            <pc:sldMk cId="200854454" sldId="278"/>
            <ac:graphicFrameMk id="2" creationId="{C82F18D3-34FF-4696-9117-1339EAC7FF89}"/>
          </ac:graphicFrameMkLst>
        </pc:graphicFrameChg>
        <pc:picChg chg="del">
          <ac:chgData name="Nadarajan, Sathish" userId="953d0926-9099-4f7d-a8c3-1fc0fdb05bee" providerId="ADAL" clId="{CA5074CC-41C4-4D25-9F93-9B6295333412}" dt="2022-12-02T05:57:06.324" v="370" actId="478"/>
          <ac:picMkLst>
            <pc:docMk/>
            <pc:sldMk cId="200854454" sldId="278"/>
            <ac:picMk id="13" creationId="{4B9B60B4-9336-488D-8775-85236F448D0B}"/>
          </ac:picMkLst>
        </pc:picChg>
      </pc:sldChg>
      <pc:sldChg chg="modSp add mod">
        <pc:chgData name="Nadarajan, Sathish" userId="953d0926-9099-4f7d-a8c3-1fc0fdb05bee" providerId="ADAL" clId="{CA5074CC-41C4-4D25-9F93-9B6295333412}" dt="2022-12-02T06:06:41.401" v="890" actId="6549"/>
        <pc:sldMkLst>
          <pc:docMk/>
          <pc:sldMk cId="3658740760" sldId="279"/>
        </pc:sldMkLst>
        <pc:spChg chg="mod">
          <ac:chgData name="Nadarajan, Sathish" userId="953d0926-9099-4f7d-a8c3-1fc0fdb05bee" providerId="ADAL" clId="{CA5074CC-41C4-4D25-9F93-9B6295333412}" dt="2022-12-02T06:03:06.881" v="649" actId="20577"/>
          <ac:spMkLst>
            <pc:docMk/>
            <pc:sldMk cId="3658740760" sldId="279"/>
            <ac:spMk id="2" creationId="{83323912-086A-4670-B9AC-3A6F2128EF4F}"/>
          </ac:spMkLst>
        </pc:spChg>
        <pc:spChg chg="mod">
          <ac:chgData name="Nadarajan, Sathish" userId="953d0926-9099-4f7d-a8c3-1fc0fdb05bee" providerId="ADAL" clId="{CA5074CC-41C4-4D25-9F93-9B6295333412}" dt="2022-12-02T06:06:41.401" v="890" actId="6549"/>
          <ac:spMkLst>
            <pc:docMk/>
            <pc:sldMk cId="3658740760" sldId="279"/>
            <ac:spMk id="3" creationId="{D576F294-8F06-4759-8106-639EDCDACCA7}"/>
          </ac:spMkLst>
        </pc:spChg>
      </pc:sldChg>
      <pc:sldChg chg="modSp add">
        <pc:chgData name="Nadarajan, Sathish" userId="953d0926-9099-4f7d-a8c3-1fc0fdb05bee" providerId="ADAL" clId="{CA5074CC-41C4-4D25-9F93-9B6295333412}" dt="2022-12-02T06:07:59.047" v="893" actId="1076"/>
        <pc:sldMkLst>
          <pc:docMk/>
          <pc:sldMk cId="1646207313" sldId="343"/>
        </pc:sldMkLst>
        <pc:picChg chg="mod">
          <ac:chgData name="Nadarajan, Sathish" userId="953d0926-9099-4f7d-a8c3-1fc0fdb05bee" providerId="ADAL" clId="{CA5074CC-41C4-4D25-9F93-9B6295333412}" dt="2022-12-02T06:07:59.047" v="893" actId="1076"/>
          <ac:picMkLst>
            <pc:docMk/>
            <pc:sldMk cId="1646207313" sldId="343"/>
            <ac:picMk id="3074" creationId="{00000000-0000-0000-0000-000000000000}"/>
          </ac:picMkLst>
        </pc:picChg>
      </pc:sldChg>
      <pc:sldChg chg="addSp delSp modSp add">
        <pc:chgData name="Nadarajan, Sathish" userId="953d0926-9099-4f7d-a8c3-1fc0fdb05bee" providerId="ADAL" clId="{CA5074CC-41C4-4D25-9F93-9B6295333412}" dt="2022-12-02T06:11:26.875" v="903" actId="1076"/>
        <pc:sldMkLst>
          <pc:docMk/>
          <pc:sldMk cId="3338792801" sldId="344"/>
        </pc:sldMkLst>
        <pc:picChg chg="add mod">
          <ac:chgData name="Nadarajan, Sathish" userId="953d0926-9099-4f7d-a8c3-1fc0fdb05bee" providerId="ADAL" clId="{CA5074CC-41C4-4D25-9F93-9B6295333412}" dt="2022-12-02T06:11:26.875" v="903" actId="1076"/>
          <ac:picMkLst>
            <pc:docMk/>
            <pc:sldMk cId="3338792801" sldId="344"/>
            <ac:picMk id="2" creationId="{3D4C8B72-E82C-445D-BCA6-5A6983C3D5A5}"/>
          </ac:picMkLst>
        </pc:picChg>
        <pc:picChg chg="del">
          <ac:chgData name="Nadarajan, Sathish" userId="953d0926-9099-4f7d-a8c3-1fc0fdb05bee" providerId="ADAL" clId="{CA5074CC-41C4-4D25-9F93-9B6295333412}" dt="2022-12-02T06:11:13.496" v="899" actId="478"/>
          <ac:picMkLst>
            <pc:docMk/>
            <pc:sldMk cId="3338792801" sldId="344"/>
            <ac:picMk id="3074" creationId="{00000000-0000-0000-0000-000000000000}"/>
          </ac:picMkLst>
        </pc:picChg>
      </pc:sldChg>
    </pc:docChg>
  </pc:docChgLst>
  <pc:docChgLst>
    <pc:chgData name="Priya Gupta" userId="f4bd194d-999e-4d2b-904a-99397fd54d51" providerId="ADAL" clId="{BF87008E-C2A2-43D1-9CD2-7AEF8E7146EE}"/>
    <pc:docChg chg="undo redo custSel addSld delSld modSld sldOrd modMainMaster">
      <pc:chgData name="Priya Gupta" userId="f4bd194d-999e-4d2b-904a-99397fd54d51" providerId="ADAL" clId="{BF87008E-C2A2-43D1-9CD2-7AEF8E7146EE}" dt="2022-10-20T17:44:19.860" v="1770" actId="12788"/>
      <pc:docMkLst>
        <pc:docMk/>
      </pc:docMkLst>
      <pc:sldChg chg="addSp delSp modSp mod">
        <pc:chgData name="Priya Gupta" userId="f4bd194d-999e-4d2b-904a-99397fd54d51" providerId="ADAL" clId="{BF87008E-C2A2-43D1-9CD2-7AEF8E7146EE}" dt="2022-10-20T17:27:01.331" v="1435" actId="21"/>
        <pc:sldMkLst>
          <pc:docMk/>
          <pc:sldMk cId="479669287" sldId="256"/>
        </pc:sldMkLst>
        <pc:spChg chg="add del">
          <ac:chgData name="Priya Gupta" userId="f4bd194d-999e-4d2b-904a-99397fd54d51" providerId="ADAL" clId="{BF87008E-C2A2-43D1-9CD2-7AEF8E7146EE}" dt="2022-10-20T16:56:21.078" v="1096" actId="21"/>
          <ac:spMkLst>
            <pc:docMk/>
            <pc:sldMk cId="479669287" sldId="256"/>
            <ac:spMk id="2" creationId="{6DF9F455-A15C-84B1-770D-1F2C12C9CCA4}"/>
          </ac:spMkLst>
        </pc:spChg>
        <pc:spChg chg="mod">
          <ac:chgData name="Priya Gupta" userId="f4bd194d-999e-4d2b-904a-99397fd54d51" providerId="ADAL" clId="{BF87008E-C2A2-43D1-9CD2-7AEF8E7146EE}" dt="2022-10-14T14:23:02.431" v="547" actId="207"/>
          <ac:spMkLst>
            <pc:docMk/>
            <pc:sldMk cId="479669287" sldId="256"/>
            <ac:spMk id="4" creationId="{57936D1E-B17D-43E9-843F-858602D423CB}"/>
          </ac:spMkLst>
        </pc:spChg>
        <pc:spChg chg="mod">
          <ac:chgData name="Priya Gupta" userId="f4bd194d-999e-4d2b-904a-99397fd54d51" providerId="ADAL" clId="{BF87008E-C2A2-43D1-9CD2-7AEF8E7146EE}" dt="2022-10-14T20:04:03.061" v="878" actId="20577"/>
          <ac:spMkLst>
            <pc:docMk/>
            <pc:sldMk cId="479669287" sldId="256"/>
            <ac:spMk id="5" creationId="{111446FC-450A-4423-8780-8A5750DE5DEA}"/>
          </ac:spMkLst>
        </pc:spChg>
        <pc:spChg chg="mod">
          <ac:chgData name="Priya Gupta" userId="f4bd194d-999e-4d2b-904a-99397fd54d51" providerId="ADAL" clId="{BF87008E-C2A2-43D1-9CD2-7AEF8E7146EE}" dt="2022-10-14T14:24:04.879" v="551" actId="207"/>
          <ac:spMkLst>
            <pc:docMk/>
            <pc:sldMk cId="479669287" sldId="256"/>
            <ac:spMk id="6" creationId="{5F205152-0CD7-4005-934A-F0F36D28118B}"/>
          </ac:spMkLst>
        </pc:spChg>
        <pc:spChg chg="mod">
          <ac:chgData name="Priya Gupta" userId="f4bd194d-999e-4d2b-904a-99397fd54d51" providerId="ADAL" clId="{BF87008E-C2A2-43D1-9CD2-7AEF8E7146EE}" dt="2022-10-14T14:28:19.323" v="577" actId="20577"/>
          <ac:spMkLst>
            <pc:docMk/>
            <pc:sldMk cId="479669287" sldId="256"/>
            <ac:spMk id="7" creationId="{83EE7D64-4799-4BA2-A339-765E9C254512}"/>
          </ac:spMkLst>
        </pc:spChg>
        <pc:spChg chg="del">
          <ac:chgData name="Priya Gupta" userId="f4bd194d-999e-4d2b-904a-99397fd54d51" providerId="ADAL" clId="{BF87008E-C2A2-43D1-9CD2-7AEF8E7146EE}" dt="2022-10-14T14:26:10.731" v="563" actId="478"/>
          <ac:spMkLst>
            <pc:docMk/>
            <pc:sldMk cId="479669287" sldId="256"/>
            <ac:spMk id="8" creationId="{67ACFE68-D267-4C99-92ED-ED2065E81387}"/>
          </ac:spMkLst>
        </pc:spChg>
        <pc:spChg chg="mod">
          <ac:chgData name="Priya Gupta" userId="f4bd194d-999e-4d2b-904a-99397fd54d51" providerId="ADAL" clId="{BF87008E-C2A2-43D1-9CD2-7AEF8E7146EE}" dt="2022-10-14T14:41:57.947" v="685" actId="1076"/>
          <ac:spMkLst>
            <pc:docMk/>
            <pc:sldMk cId="479669287" sldId="256"/>
            <ac:spMk id="9" creationId="{908FCF4E-92F6-45A4-A1EB-3AB822A77E3A}"/>
          </ac:spMkLst>
        </pc:spChg>
        <pc:spChg chg="mod">
          <ac:chgData name="Priya Gupta" userId="f4bd194d-999e-4d2b-904a-99397fd54d51" providerId="ADAL" clId="{BF87008E-C2A2-43D1-9CD2-7AEF8E7146EE}" dt="2022-10-14T14:48:51.507" v="800" actId="113"/>
          <ac:spMkLst>
            <pc:docMk/>
            <pc:sldMk cId="479669287" sldId="256"/>
            <ac:spMk id="13" creationId="{D21AF2E3-ED8E-4DC0-AEA2-862179D634A2}"/>
          </ac:spMkLst>
        </pc:spChg>
        <pc:spChg chg="del mod">
          <ac:chgData name="Priya Gupta" userId="f4bd194d-999e-4d2b-904a-99397fd54d51" providerId="ADAL" clId="{BF87008E-C2A2-43D1-9CD2-7AEF8E7146EE}" dt="2022-10-14T14:25:59.816" v="561" actId="478"/>
          <ac:spMkLst>
            <pc:docMk/>
            <pc:sldMk cId="479669287" sldId="256"/>
            <ac:spMk id="15" creationId="{793F5B8B-BEDB-084B-996C-9227E8729005}"/>
          </ac:spMkLst>
        </pc:spChg>
        <pc:spChg chg="del">
          <ac:chgData name="Priya Gupta" userId="f4bd194d-999e-4d2b-904a-99397fd54d51" providerId="ADAL" clId="{BF87008E-C2A2-43D1-9CD2-7AEF8E7146EE}" dt="2022-10-14T14:26:03.153" v="562" actId="478"/>
          <ac:spMkLst>
            <pc:docMk/>
            <pc:sldMk cId="479669287" sldId="256"/>
            <ac:spMk id="24" creationId="{7F6513E4-2309-2849-946C-BB524BEA21E3}"/>
          </ac:spMkLst>
        </pc:spChg>
        <pc:spChg chg="mod">
          <ac:chgData name="Priya Gupta" userId="f4bd194d-999e-4d2b-904a-99397fd54d51" providerId="ADAL" clId="{BF87008E-C2A2-43D1-9CD2-7AEF8E7146EE}" dt="2022-10-14T14:48:58.562" v="802" actId="113"/>
          <ac:spMkLst>
            <pc:docMk/>
            <pc:sldMk cId="479669287" sldId="256"/>
            <ac:spMk id="32" creationId="{99BCFB33-105C-41E5-B20E-057E092DE748}"/>
          </ac:spMkLst>
        </pc:spChg>
        <pc:spChg chg="mod">
          <ac:chgData name="Priya Gupta" userId="f4bd194d-999e-4d2b-904a-99397fd54d51" providerId="ADAL" clId="{BF87008E-C2A2-43D1-9CD2-7AEF8E7146EE}" dt="2022-10-14T14:49:05.843" v="805" actId="14100"/>
          <ac:spMkLst>
            <pc:docMk/>
            <pc:sldMk cId="479669287" sldId="256"/>
            <ac:spMk id="33" creationId="{43C10844-4A7B-4D75-B62D-324F70830DA3}"/>
          </ac:spMkLst>
        </pc:spChg>
        <pc:spChg chg="del">
          <ac:chgData name="Priya Gupta" userId="f4bd194d-999e-4d2b-904a-99397fd54d51" providerId="ADAL" clId="{BF87008E-C2A2-43D1-9CD2-7AEF8E7146EE}" dt="2022-10-14T13:56:18.729" v="216" actId="478"/>
          <ac:spMkLst>
            <pc:docMk/>
            <pc:sldMk cId="479669287" sldId="256"/>
            <ac:spMk id="36" creationId="{998503F6-35FC-4199-8C51-5B81AB577315}"/>
          </ac:spMkLst>
        </pc:spChg>
        <pc:spChg chg="del">
          <ac:chgData name="Priya Gupta" userId="f4bd194d-999e-4d2b-904a-99397fd54d51" providerId="ADAL" clId="{BF87008E-C2A2-43D1-9CD2-7AEF8E7146EE}" dt="2022-10-14T13:56:23.072" v="217" actId="478"/>
          <ac:spMkLst>
            <pc:docMk/>
            <pc:sldMk cId="479669287" sldId="256"/>
            <ac:spMk id="37" creationId="{2902E828-F3EA-40E6-B541-9A28AC112E92}"/>
          </ac:spMkLst>
        </pc:spChg>
        <pc:grpChg chg="mod">
          <ac:chgData name="Priya Gupta" userId="f4bd194d-999e-4d2b-904a-99397fd54d51" providerId="ADAL" clId="{BF87008E-C2A2-43D1-9CD2-7AEF8E7146EE}" dt="2022-10-14T14:41:57.947" v="685" actId="1076"/>
          <ac:grpSpMkLst>
            <pc:docMk/>
            <pc:sldMk cId="479669287" sldId="256"/>
            <ac:grpSpMk id="11" creationId="{2213681C-0281-4FE4-869E-C36741AF860B}"/>
          </ac:grpSpMkLst>
        </pc:grpChg>
        <pc:grpChg chg="mod">
          <ac:chgData name="Priya Gupta" userId="f4bd194d-999e-4d2b-904a-99397fd54d51" providerId="ADAL" clId="{BF87008E-C2A2-43D1-9CD2-7AEF8E7146EE}" dt="2022-10-14T14:41:57.947" v="685" actId="1076"/>
          <ac:grpSpMkLst>
            <pc:docMk/>
            <pc:sldMk cId="479669287" sldId="256"/>
            <ac:grpSpMk id="21" creationId="{6B100411-6331-4B10-878B-6107B7BA4EE3}"/>
          </ac:grpSpMkLst>
        </pc:grpChg>
        <pc:grpChg chg="add del mod">
          <ac:chgData name="Priya Gupta" userId="f4bd194d-999e-4d2b-904a-99397fd54d51" providerId="ADAL" clId="{BF87008E-C2A2-43D1-9CD2-7AEF8E7146EE}" dt="2022-10-14T14:40:20.386" v="675" actId="478"/>
          <ac:grpSpMkLst>
            <pc:docMk/>
            <pc:sldMk cId="479669287" sldId="256"/>
            <ac:grpSpMk id="22" creationId="{11F99E90-5D77-C54F-8D9D-CC5710273513}"/>
          </ac:grpSpMkLst>
        </pc:grpChg>
        <pc:picChg chg="add del mod topLvl">
          <ac:chgData name="Priya Gupta" userId="f4bd194d-999e-4d2b-904a-99397fd54d51" providerId="ADAL" clId="{BF87008E-C2A2-43D1-9CD2-7AEF8E7146EE}" dt="2022-10-14T14:40:20.386" v="675" actId="478"/>
          <ac:picMkLst>
            <pc:docMk/>
            <pc:sldMk cId="479669287" sldId="256"/>
            <ac:picMk id="3" creationId="{44255767-1BE5-194B-A761-7943102EE0B1}"/>
          </ac:picMkLst>
        </pc:picChg>
        <pc:picChg chg="add del mod">
          <ac:chgData name="Priya Gupta" userId="f4bd194d-999e-4d2b-904a-99397fd54d51" providerId="ADAL" clId="{BF87008E-C2A2-43D1-9CD2-7AEF8E7146EE}" dt="2022-10-20T17:27:01.331" v="1435" actId="21"/>
          <ac:picMkLst>
            <pc:docMk/>
            <pc:sldMk cId="479669287" sldId="256"/>
            <ac:picMk id="3" creationId="{8E942E07-90D0-E64C-1C8A-76C30A63EF38}"/>
          </ac:picMkLst>
        </pc:picChg>
        <pc:picChg chg="mod topLvl">
          <ac:chgData name="Priya Gupta" userId="f4bd194d-999e-4d2b-904a-99397fd54d51" providerId="ADAL" clId="{BF87008E-C2A2-43D1-9CD2-7AEF8E7146EE}" dt="2022-10-14T14:40:20.386" v="675" actId="478"/>
          <ac:picMkLst>
            <pc:docMk/>
            <pc:sldMk cId="479669287" sldId="256"/>
            <ac:picMk id="12" creationId="{B26F7B82-BD9E-43DA-AD27-11A684E4A561}"/>
          </ac:picMkLst>
        </pc:picChg>
        <pc:picChg chg="mod">
          <ac:chgData name="Priya Gupta" userId="f4bd194d-999e-4d2b-904a-99397fd54d51" providerId="ADAL" clId="{BF87008E-C2A2-43D1-9CD2-7AEF8E7146EE}" dt="2022-10-14T14:41:57.947" v="685" actId="1076"/>
          <ac:picMkLst>
            <pc:docMk/>
            <pc:sldMk cId="479669287" sldId="256"/>
            <ac:picMk id="25" creationId="{052C29AF-5D24-4A13-9E33-8EC0F481043C}"/>
          </ac:picMkLst>
        </pc:picChg>
        <pc:picChg chg="mod">
          <ac:chgData name="Priya Gupta" userId="f4bd194d-999e-4d2b-904a-99397fd54d51" providerId="ADAL" clId="{BF87008E-C2A2-43D1-9CD2-7AEF8E7146EE}" dt="2022-10-14T14:41:57.947" v="685" actId="1076"/>
          <ac:picMkLst>
            <pc:docMk/>
            <pc:sldMk cId="479669287" sldId="256"/>
            <ac:picMk id="1030" creationId="{30C8C918-E0A6-4F13-941A-C483F1AD82E8}"/>
          </ac:picMkLst>
        </pc:picChg>
        <pc:picChg chg="add del">
          <ac:chgData name="Priya Gupta" userId="f4bd194d-999e-4d2b-904a-99397fd54d51" providerId="ADAL" clId="{BF87008E-C2A2-43D1-9CD2-7AEF8E7146EE}" dt="2022-10-14T14:40:33.206" v="677"/>
          <ac:picMkLst>
            <pc:docMk/>
            <pc:sldMk cId="479669287" sldId="256"/>
            <ac:picMk id="6146" creationId="{33A377A4-CAD4-FBF0-6383-46F5A25B7630}"/>
          </ac:picMkLst>
        </pc:picChg>
        <pc:picChg chg="add mod">
          <ac:chgData name="Priya Gupta" userId="f4bd194d-999e-4d2b-904a-99397fd54d51" providerId="ADAL" clId="{BF87008E-C2A2-43D1-9CD2-7AEF8E7146EE}" dt="2022-10-14T14:45:44.717" v="769" actId="1038"/>
          <ac:picMkLst>
            <pc:docMk/>
            <pc:sldMk cId="479669287" sldId="256"/>
            <ac:picMk id="6148" creationId="{A93C93E0-4B78-F15A-34C9-D1846AC297DA}"/>
          </ac:picMkLst>
        </pc:picChg>
        <pc:picChg chg="add mod">
          <ac:chgData name="Priya Gupta" userId="f4bd194d-999e-4d2b-904a-99397fd54d51" providerId="ADAL" clId="{BF87008E-C2A2-43D1-9CD2-7AEF8E7146EE}" dt="2022-10-14T14:45:33.786" v="764" actId="14100"/>
          <ac:picMkLst>
            <pc:docMk/>
            <pc:sldMk cId="479669287" sldId="256"/>
            <ac:picMk id="6150" creationId="{C23F5BEC-33E8-3DF2-7E53-1D94E39CD8A4}"/>
          </ac:picMkLst>
        </pc:picChg>
        <pc:picChg chg="add mod">
          <ac:chgData name="Priya Gupta" userId="f4bd194d-999e-4d2b-904a-99397fd54d51" providerId="ADAL" clId="{BF87008E-C2A2-43D1-9CD2-7AEF8E7146EE}" dt="2022-10-14T14:44:13.474" v="718" actId="14100"/>
          <ac:picMkLst>
            <pc:docMk/>
            <pc:sldMk cId="479669287" sldId="256"/>
            <ac:picMk id="6152" creationId="{4740287E-1F70-A28D-556F-60EAFD22BE99}"/>
          </ac:picMkLst>
        </pc:picChg>
      </pc:sldChg>
      <pc:sldChg chg="addSp delSp modSp mod ord modAnim">
        <pc:chgData name="Priya Gupta" userId="f4bd194d-999e-4d2b-904a-99397fd54d51" providerId="ADAL" clId="{BF87008E-C2A2-43D1-9CD2-7AEF8E7146EE}" dt="2022-10-20T17:35:01.951" v="1578" actId="1036"/>
        <pc:sldMkLst>
          <pc:docMk/>
          <pc:sldMk cId="3996964707" sldId="258"/>
        </pc:sldMkLst>
        <pc:spChg chg="del mod">
          <ac:chgData name="Priya Gupta" userId="f4bd194d-999e-4d2b-904a-99397fd54d51" providerId="ADAL" clId="{BF87008E-C2A2-43D1-9CD2-7AEF8E7146EE}" dt="2022-10-20T16:33:42.924" v="924" actId="478"/>
          <ac:spMkLst>
            <pc:docMk/>
            <pc:sldMk cId="3996964707" sldId="258"/>
            <ac:spMk id="2" creationId="{7D91623E-66BD-4027-A4B1-3159A652F61E}"/>
          </ac:spMkLst>
        </pc:spChg>
        <pc:spChg chg="del">
          <ac:chgData name="Priya Gupta" userId="f4bd194d-999e-4d2b-904a-99397fd54d51" providerId="ADAL" clId="{BF87008E-C2A2-43D1-9CD2-7AEF8E7146EE}" dt="2022-10-20T16:33:44.629" v="925" actId="478"/>
          <ac:spMkLst>
            <pc:docMk/>
            <pc:sldMk cId="3996964707" sldId="258"/>
            <ac:spMk id="3" creationId="{01C971D5-7A4E-4B64-8DB8-BCDA681452DB}"/>
          </ac:spMkLst>
        </pc:spChg>
        <pc:spChg chg="add del">
          <ac:chgData name="Priya Gupta" userId="f4bd194d-999e-4d2b-904a-99397fd54d51" providerId="ADAL" clId="{BF87008E-C2A2-43D1-9CD2-7AEF8E7146EE}" dt="2022-10-20T16:34:03.802" v="927" actId="22"/>
          <ac:spMkLst>
            <pc:docMk/>
            <pc:sldMk cId="3996964707" sldId="258"/>
            <ac:spMk id="5" creationId="{0BD9300C-C3A4-A652-A452-877FA5165403}"/>
          </ac:spMkLst>
        </pc:spChg>
        <pc:spChg chg="add del mod">
          <ac:chgData name="Priya Gupta" userId="f4bd194d-999e-4d2b-904a-99397fd54d51" providerId="ADAL" clId="{BF87008E-C2A2-43D1-9CD2-7AEF8E7146EE}" dt="2022-10-20T16:35:27.161" v="931"/>
          <ac:spMkLst>
            <pc:docMk/>
            <pc:sldMk cId="3996964707" sldId="258"/>
            <ac:spMk id="6" creationId="{07AEF385-D99A-7B15-1AEC-94605DAE428F}"/>
          </ac:spMkLst>
        </pc:spChg>
        <pc:spChg chg="add del">
          <ac:chgData name="Priya Gupta" userId="f4bd194d-999e-4d2b-904a-99397fd54d51" providerId="ADAL" clId="{BF87008E-C2A2-43D1-9CD2-7AEF8E7146EE}" dt="2022-10-20T16:35:33.889" v="933"/>
          <ac:spMkLst>
            <pc:docMk/>
            <pc:sldMk cId="3996964707" sldId="258"/>
            <ac:spMk id="7" creationId="{6D83877F-9C8E-E794-F37E-D2FC623F62B4}"/>
          </ac:spMkLst>
        </pc:spChg>
        <pc:spChg chg="add mod">
          <ac:chgData name="Priya Gupta" userId="f4bd194d-999e-4d2b-904a-99397fd54d51" providerId="ADAL" clId="{BF87008E-C2A2-43D1-9CD2-7AEF8E7146EE}" dt="2022-10-20T17:34:53.350" v="1544" actId="1035"/>
          <ac:spMkLst>
            <pc:docMk/>
            <pc:sldMk cId="3996964707" sldId="258"/>
            <ac:spMk id="9" creationId="{71B17EDD-B453-66BE-93B5-E97A736160F9}"/>
          </ac:spMkLst>
        </pc:spChg>
        <pc:spChg chg="add mod ord">
          <ac:chgData name="Priya Gupta" userId="f4bd194d-999e-4d2b-904a-99397fd54d51" providerId="ADAL" clId="{BF87008E-C2A2-43D1-9CD2-7AEF8E7146EE}" dt="2022-10-20T17:33:58.519" v="1524" actId="12788"/>
          <ac:spMkLst>
            <pc:docMk/>
            <pc:sldMk cId="3996964707" sldId="258"/>
            <ac:spMk id="11" creationId="{D61284D6-0D4C-7AE3-FF6A-064A8581B102}"/>
          </ac:spMkLst>
        </pc:spChg>
        <pc:spChg chg="add del mod">
          <ac:chgData name="Priya Gupta" userId="f4bd194d-999e-4d2b-904a-99397fd54d51" providerId="ADAL" clId="{BF87008E-C2A2-43D1-9CD2-7AEF8E7146EE}" dt="2022-10-20T16:47:24.763" v="999" actId="22"/>
          <ac:spMkLst>
            <pc:docMk/>
            <pc:sldMk cId="3996964707" sldId="258"/>
            <ac:spMk id="13" creationId="{EEF6E824-FF32-0AC7-3E40-D734ED68D007}"/>
          </ac:spMkLst>
        </pc:spChg>
        <pc:spChg chg="add del mod">
          <ac:chgData name="Priya Gupta" userId="f4bd194d-999e-4d2b-904a-99397fd54d51" providerId="ADAL" clId="{BF87008E-C2A2-43D1-9CD2-7AEF8E7146EE}" dt="2022-10-20T16:58:18.979" v="1133" actId="478"/>
          <ac:spMkLst>
            <pc:docMk/>
            <pc:sldMk cId="3996964707" sldId="258"/>
            <ac:spMk id="15" creationId="{42795806-3F75-94B1-152D-E63BEC46EC7B}"/>
          </ac:spMkLst>
        </pc:spChg>
        <pc:spChg chg="add mod ord">
          <ac:chgData name="Priya Gupta" userId="f4bd194d-999e-4d2b-904a-99397fd54d51" providerId="ADAL" clId="{BF87008E-C2A2-43D1-9CD2-7AEF8E7146EE}" dt="2022-10-20T17:34:25.140" v="1529" actId="1076"/>
          <ac:spMkLst>
            <pc:docMk/>
            <pc:sldMk cId="3996964707" sldId="258"/>
            <ac:spMk id="17" creationId="{AF1E39E4-661A-FB2E-4EAC-579EC1F5D276}"/>
          </ac:spMkLst>
        </pc:spChg>
        <pc:spChg chg="add del">
          <ac:chgData name="Priya Gupta" userId="f4bd194d-999e-4d2b-904a-99397fd54d51" providerId="ADAL" clId="{BF87008E-C2A2-43D1-9CD2-7AEF8E7146EE}" dt="2022-10-20T16:50:27.518" v="1049"/>
          <ac:spMkLst>
            <pc:docMk/>
            <pc:sldMk cId="3996964707" sldId="258"/>
            <ac:spMk id="18" creationId="{C28D1771-CA22-E0CE-1B8A-292B6FA495E3}"/>
          </ac:spMkLst>
        </pc:spChg>
        <pc:spChg chg="add del mod">
          <ac:chgData name="Priya Gupta" userId="f4bd194d-999e-4d2b-904a-99397fd54d51" providerId="ADAL" clId="{BF87008E-C2A2-43D1-9CD2-7AEF8E7146EE}" dt="2022-10-20T16:56:53.763" v="1115" actId="478"/>
          <ac:spMkLst>
            <pc:docMk/>
            <pc:sldMk cId="3996964707" sldId="258"/>
            <ac:spMk id="31" creationId="{1AEC6E8A-6FBE-88CE-1C06-CD7D5A3ACCE9}"/>
          </ac:spMkLst>
        </pc:spChg>
        <pc:spChg chg="add mod">
          <ac:chgData name="Priya Gupta" userId="f4bd194d-999e-4d2b-904a-99397fd54d51" providerId="ADAL" clId="{BF87008E-C2A2-43D1-9CD2-7AEF8E7146EE}" dt="2022-10-20T17:27:55.761" v="1453" actId="255"/>
          <ac:spMkLst>
            <pc:docMk/>
            <pc:sldMk cId="3996964707" sldId="258"/>
            <ac:spMk id="36" creationId="{978B21B9-B353-80D8-03E6-142A070D1CB0}"/>
          </ac:spMkLst>
        </pc:spChg>
        <pc:spChg chg="add del">
          <ac:chgData name="Priya Gupta" userId="f4bd194d-999e-4d2b-904a-99397fd54d51" providerId="ADAL" clId="{BF87008E-C2A2-43D1-9CD2-7AEF8E7146EE}" dt="2022-10-20T17:24:25.717" v="1382" actId="11529"/>
          <ac:spMkLst>
            <pc:docMk/>
            <pc:sldMk cId="3996964707" sldId="258"/>
            <ac:spMk id="42" creationId="{1E091192-16EE-5D53-BC36-735BE5094DBC}"/>
          </ac:spMkLst>
        </pc:spChg>
        <pc:spChg chg="add del mod">
          <ac:chgData name="Priya Gupta" userId="f4bd194d-999e-4d2b-904a-99397fd54d51" providerId="ADAL" clId="{BF87008E-C2A2-43D1-9CD2-7AEF8E7146EE}" dt="2022-10-20T17:25:52.863" v="1409" actId="11529"/>
          <ac:spMkLst>
            <pc:docMk/>
            <pc:sldMk cId="3996964707" sldId="258"/>
            <ac:spMk id="43" creationId="{DB5F9535-9D9D-AC13-C5CA-A8CB95D01E07}"/>
          </ac:spMkLst>
        </pc:spChg>
        <pc:grpChg chg="add mod">
          <ac:chgData name="Priya Gupta" userId="f4bd194d-999e-4d2b-904a-99397fd54d51" providerId="ADAL" clId="{BF87008E-C2A2-43D1-9CD2-7AEF8E7146EE}" dt="2022-10-20T17:23:15.844" v="1370" actId="164"/>
          <ac:grpSpMkLst>
            <pc:docMk/>
            <pc:sldMk cId="3996964707" sldId="258"/>
            <ac:grpSpMk id="39" creationId="{9A199924-D68B-5C04-4C26-5B887A7A19B0}"/>
          </ac:grpSpMkLst>
        </pc:grpChg>
        <pc:grpChg chg="add mod">
          <ac:chgData name="Priya Gupta" userId="f4bd194d-999e-4d2b-904a-99397fd54d51" providerId="ADAL" clId="{BF87008E-C2A2-43D1-9CD2-7AEF8E7146EE}" dt="2022-10-20T17:23:39.586" v="1377" actId="164"/>
          <ac:grpSpMkLst>
            <pc:docMk/>
            <pc:sldMk cId="3996964707" sldId="258"/>
            <ac:grpSpMk id="40" creationId="{42080417-1FD8-EF03-F3B1-10DCBBF750D8}"/>
          </ac:grpSpMkLst>
        </pc:grpChg>
        <pc:grpChg chg="add mod">
          <ac:chgData name="Priya Gupta" userId="f4bd194d-999e-4d2b-904a-99397fd54d51" providerId="ADAL" clId="{BF87008E-C2A2-43D1-9CD2-7AEF8E7146EE}" dt="2022-10-20T17:32:03.121" v="1503" actId="164"/>
          <ac:grpSpMkLst>
            <pc:docMk/>
            <pc:sldMk cId="3996964707" sldId="258"/>
            <ac:grpSpMk id="41" creationId="{7FDCABB0-5160-D808-EFBB-EBA8E6438DC8}"/>
          </ac:grpSpMkLst>
        </pc:grpChg>
        <pc:grpChg chg="add mod">
          <ac:chgData name="Priya Gupta" userId="f4bd194d-999e-4d2b-904a-99397fd54d51" providerId="ADAL" clId="{BF87008E-C2A2-43D1-9CD2-7AEF8E7146EE}" dt="2022-10-20T17:35:01.951" v="1578" actId="1036"/>
          <ac:grpSpMkLst>
            <pc:docMk/>
            <pc:sldMk cId="3996964707" sldId="258"/>
            <ac:grpSpMk id="47" creationId="{F7A3276A-88CE-283F-D59C-31C3115CC727}"/>
          </ac:grpSpMkLst>
        </pc:grpChg>
        <pc:grpChg chg="add mod">
          <ac:chgData name="Priya Gupta" userId="f4bd194d-999e-4d2b-904a-99397fd54d51" providerId="ADAL" clId="{BF87008E-C2A2-43D1-9CD2-7AEF8E7146EE}" dt="2022-10-20T17:34:08.199" v="1527" actId="1036"/>
          <ac:grpSpMkLst>
            <pc:docMk/>
            <pc:sldMk cId="3996964707" sldId="258"/>
            <ac:grpSpMk id="48" creationId="{1BE663D0-AF31-7613-5772-CB63B46352E1}"/>
          </ac:grpSpMkLst>
        </pc:grpChg>
        <pc:picChg chg="add del mod modCrop">
          <ac:chgData name="Priya Gupta" userId="f4bd194d-999e-4d2b-904a-99397fd54d51" providerId="ADAL" clId="{BF87008E-C2A2-43D1-9CD2-7AEF8E7146EE}" dt="2022-10-20T17:34:35.449" v="1531" actId="478"/>
          <ac:picMkLst>
            <pc:docMk/>
            <pc:sldMk cId="3996964707" sldId="258"/>
            <ac:picMk id="20" creationId="{CC03A5CC-D51D-2D2F-87A2-62E647F225A8}"/>
          </ac:picMkLst>
        </pc:picChg>
        <pc:picChg chg="add mod ord">
          <ac:chgData name="Priya Gupta" userId="f4bd194d-999e-4d2b-904a-99397fd54d51" providerId="ADAL" clId="{BF87008E-C2A2-43D1-9CD2-7AEF8E7146EE}" dt="2022-10-20T17:33:58.519" v="1524" actId="12788"/>
          <ac:picMkLst>
            <pc:docMk/>
            <pc:sldMk cId="3996964707" sldId="258"/>
            <ac:picMk id="22" creationId="{7AF2E2E0-930A-C068-1135-C6D64FF115C9}"/>
          </ac:picMkLst>
        </pc:picChg>
        <pc:picChg chg="add del mod">
          <ac:chgData name="Priya Gupta" userId="f4bd194d-999e-4d2b-904a-99397fd54d51" providerId="ADAL" clId="{BF87008E-C2A2-43D1-9CD2-7AEF8E7146EE}" dt="2022-10-20T16:54:06.025" v="1063" actId="478"/>
          <ac:picMkLst>
            <pc:docMk/>
            <pc:sldMk cId="3996964707" sldId="258"/>
            <ac:picMk id="24" creationId="{F626130F-99D1-DAB2-B0BB-FCF6F5F7B43D}"/>
          </ac:picMkLst>
        </pc:picChg>
        <pc:picChg chg="add del mod">
          <ac:chgData name="Priya Gupta" userId="f4bd194d-999e-4d2b-904a-99397fd54d51" providerId="ADAL" clId="{BF87008E-C2A2-43D1-9CD2-7AEF8E7146EE}" dt="2022-10-20T16:54:03.413" v="1061" actId="478"/>
          <ac:picMkLst>
            <pc:docMk/>
            <pc:sldMk cId="3996964707" sldId="258"/>
            <ac:picMk id="26" creationId="{88CF8383-8F95-2FC0-1FE4-793D1645C31B}"/>
          </ac:picMkLst>
        </pc:picChg>
        <pc:picChg chg="add del mod">
          <ac:chgData name="Priya Gupta" userId="f4bd194d-999e-4d2b-904a-99397fd54d51" providerId="ADAL" clId="{BF87008E-C2A2-43D1-9CD2-7AEF8E7146EE}" dt="2022-10-20T16:54:00.234" v="1059" actId="478"/>
          <ac:picMkLst>
            <pc:docMk/>
            <pc:sldMk cId="3996964707" sldId="258"/>
            <ac:picMk id="28" creationId="{22461905-16DD-522B-3B0E-933F451C77E2}"/>
          </ac:picMkLst>
        </pc:picChg>
        <pc:picChg chg="add del mod">
          <ac:chgData name="Priya Gupta" userId="f4bd194d-999e-4d2b-904a-99397fd54d51" providerId="ADAL" clId="{BF87008E-C2A2-43D1-9CD2-7AEF8E7146EE}" dt="2022-10-20T17:22:33.615" v="1355" actId="478"/>
          <ac:picMkLst>
            <pc:docMk/>
            <pc:sldMk cId="3996964707" sldId="258"/>
            <ac:picMk id="30" creationId="{E16B6530-552B-F023-C883-9D4EBAF8D7FD}"/>
          </ac:picMkLst>
        </pc:picChg>
        <pc:picChg chg="add del mod">
          <ac:chgData name="Priya Gupta" userId="f4bd194d-999e-4d2b-904a-99397fd54d51" providerId="ADAL" clId="{BF87008E-C2A2-43D1-9CD2-7AEF8E7146EE}" dt="2022-10-20T17:26:36.007" v="1416" actId="21"/>
          <ac:picMkLst>
            <pc:docMk/>
            <pc:sldMk cId="3996964707" sldId="258"/>
            <ac:picMk id="32" creationId="{F1A30277-1EBE-6C58-7A6E-A5E612B9AC81}"/>
          </ac:picMkLst>
        </pc:picChg>
        <pc:picChg chg="add del mod">
          <ac:chgData name="Priya Gupta" userId="f4bd194d-999e-4d2b-904a-99397fd54d51" providerId="ADAL" clId="{BF87008E-C2A2-43D1-9CD2-7AEF8E7146EE}" dt="2022-10-20T17:09:24.526" v="1254"/>
          <ac:picMkLst>
            <pc:docMk/>
            <pc:sldMk cId="3996964707" sldId="258"/>
            <ac:picMk id="34" creationId="{51E3F9D6-A480-BBAA-81E3-75662173D55C}"/>
          </ac:picMkLst>
        </pc:picChg>
        <pc:picChg chg="add mod">
          <ac:chgData name="Priya Gupta" userId="f4bd194d-999e-4d2b-904a-99397fd54d51" providerId="ADAL" clId="{BF87008E-C2A2-43D1-9CD2-7AEF8E7146EE}" dt="2022-10-20T17:23:48.926" v="1380" actId="164"/>
          <ac:picMkLst>
            <pc:docMk/>
            <pc:sldMk cId="3996964707" sldId="258"/>
            <ac:picMk id="38" creationId="{910C74B9-2AF5-66FD-4401-818A82D4F887}"/>
          </ac:picMkLst>
        </pc:picChg>
        <pc:picChg chg="add mod">
          <ac:chgData name="Priya Gupta" userId="f4bd194d-999e-4d2b-904a-99397fd54d51" providerId="ADAL" clId="{BF87008E-C2A2-43D1-9CD2-7AEF8E7146EE}" dt="2022-10-20T17:27:27.937" v="1443" actId="1076"/>
          <ac:picMkLst>
            <pc:docMk/>
            <pc:sldMk cId="3996964707" sldId="258"/>
            <ac:picMk id="44" creationId="{F6A2F227-3928-7CAD-1892-F91DBB9B8C6B}"/>
          </ac:picMkLst>
        </pc:picChg>
        <pc:picChg chg="add mod ord">
          <ac:chgData name="Priya Gupta" userId="f4bd194d-999e-4d2b-904a-99397fd54d51" providerId="ADAL" clId="{BF87008E-C2A2-43D1-9CD2-7AEF8E7146EE}" dt="2022-10-20T17:32:03.121" v="1503" actId="164"/>
          <ac:picMkLst>
            <pc:docMk/>
            <pc:sldMk cId="3996964707" sldId="258"/>
            <ac:picMk id="46" creationId="{18052F0C-BDB8-E725-1175-25F597F60E05}"/>
          </ac:picMkLst>
        </pc:picChg>
        <pc:picChg chg="add mod">
          <ac:chgData name="Priya Gupta" userId="f4bd194d-999e-4d2b-904a-99397fd54d51" providerId="ADAL" clId="{BF87008E-C2A2-43D1-9CD2-7AEF8E7146EE}" dt="2022-10-20T17:35:01.951" v="1578" actId="1036"/>
          <ac:picMkLst>
            <pc:docMk/>
            <pc:sldMk cId="3996964707" sldId="258"/>
            <ac:picMk id="1030" creationId="{CBE17B29-8075-3E82-D348-E15B094FEAEA}"/>
          </ac:picMkLst>
        </pc:picChg>
        <pc:picChg chg="add mod">
          <ac:chgData name="Priya Gupta" userId="f4bd194d-999e-4d2b-904a-99397fd54d51" providerId="ADAL" clId="{BF87008E-C2A2-43D1-9CD2-7AEF8E7146EE}" dt="2022-10-20T17:35:01.951" v="1578" actId="1036"/>
          <ac:picMkLst>
            <pc:docMk/>
            <pc:sldMk cId="3996964707" sldId="258"/>
            <ac:picMk id="1032" creationId="{F396AC78-777F-0581-B738-1A5151D9C0A6}"/>
          </ac:picMkLst>
        </pc:picChg>
        <pc:picChg chg="add del mod">
          <ac:chgData name="Priya Gupta" userId="f4bd194d-999e-4d2b-904a-99397fd54d51" providerId="ADAL" clId="{BF87008E-C2A2-43D1-9CD2-7AEF8E7146EE}" dt="2022-10-20T16:52:40.111" v="1053"/>
          <ac:picMkLst>
            <pc:docMk/>
            <pc:sldMk cId="3996964707" sldId="258"/>
            <ac:picMk id="1036" creationId="{57AB3A4D-DE51-E68E-E36E-E2AD158FEDB3}"/>
          </ac:picMkLst>
        </pc:picChg>
        <pc:picChg chg="add mod">
          <ac:chgData name="Priya Gupta" userId="f4bd194d-999e-4d2b-904a-99397fd54d51" providerId="ADAL" clId="{BF87008E-C2A2-43D1-9CD2-7AEF8E7146EE}" dt="2022-10-20T17:31:22.312" v="1491" actId="1035"/>
          <ac:picMkLst>
            <pc:docMk/>
            <pc:sldMk cId="3996964707" sldId="258"/>
            <ac:picMk id="1038" creationId="{DA4CCCC6-108E-EEDC-A596-7DD3251EE0E5}"/>
          </ac:picMkLst>
        </pc:picChg>
      </pc:sldChg>
      <pc:sldChg chg="addSp delSp modSp mod">
        <pc:chgData name="Priya Gupta" userId="f4bd194d-999e-4d2b-904a-99397fd54d51" providerId="ADAL" clId="{BF87008E-C2A2-43D1-9CD2-7AEF8E7146EE}" dt="2022-10-20T17:44:19.860" v="1770" actId="12788"/>
        <pc:sldMkLst>
          <pc:docMk/>
          <pc:sldMk cId="3729120540" sldId="262"/>
        </pc:sldMkLst>
        <pc:spChg chg="mod">
          <ac:chgData name="Priya Gupta" userId="f4bd194d-999e-4d2b-904a-99397fd54d51" providerId="ADAL" clId="{BF87008E-C2A2-43D1-9CD2-7AEF8E7146EE}" dt="2022-10-20T17:43:58.019" v="1765" actId="12788"/>
          <ac:spMkLst>
            <pc:docMk/>
            <pc:sldMk cId="3729120540" sldId="262"/>
            <ac:spMk id="2" creationId="{7518F471-A7B3-411C-90E8-7181AB25ED4F}"/>
          </ac:spMkLst>
        </pc:spChg>
        <pc:spChg chg="add mod">
          <ac:chgData name="Priya Gupta" userId="f4bd194d-999e-4d2b-904a-99397fd54d51" providerId="ADAL" clId="{BF87008E-C2A2-43D1-9CD2-7AEF8E7146EE}" dt="2022-10-20T17:43:46.261" v="1762" actId="12788"/>
          <ac:spMkLst>
            <pc:docMk/>
            <pc:sldMk cId="3729120540" sldId="262"/>
            <ac:spMk id="3" creationId="{47AAA233-B796-A771-D4C5-0756FC23158E}"/>
          </ac:spMkLst>
        </pc:spChg>
        <pc:spChg chg="add mod">
          <ac:chgData name="Priya Gupta" userId="f4bd194d-999e-4d2b-904a-99397fd54d51" providerId="ADAL" clId="{BF87008E-C2A2-43D1-9CD2-7AEF8E7146EE}" dt="2022-10-20T17:44:09.271" v="1768" actId="12788"/>
          <ac:spMkLst>
            <pc:docMk/>
            <pc:sldMk cId="3729120540" sldId="262"/>
            <ac:spMk id="7" creationId="{C8A03A2B-8026-6E85-D176-CB61A65932CC}"/>
          </ac:spMkLst>
        </pc:spChg>
        <pc:spChg chg="del">
          <ac:chgData name="Priya Gupta" userId="f4bd194d-999e-4d2b-904a-99397fd54d51" providerId="ADAL" clId="{BF87008E-C2A2-43D1-9CD2-7AEF8E7146EE}" dt="2022-10-14T14:00:09.395" v="269" actId="478"/>
          <ac:spMkLst>
            <pc:docMk/>
            <pc:sldMk cId="3729120540" sldId="262"/>
            <ac:spMk id="9" creationId="{9F00BE8F-E226-4514-9D51-C7D8C98ADD8F}"/>
          </ac:spMkLst>
        </pc:spChg>
        <pc:spChg chg="add mod">
          <ac:chgData name="Priya Gupta" userId="f4bd194d-999e-4d2b-904a-99397fd54d51" providerId="ADAL" clId="{BF87008E-C2A2-43D1-9CD2-7AEF8E7146EE}" dt="2022-10-20T17:44:01.049" v="1766" actId="12788"/>
          <ac:spMkLst>
            <pc:docMk/>
            <pc:sldMk cId="3729120540" sldId="262"/>
            <ac:spMk id="9" creationId="{AE2BA276-96EC-331A-61C9-F9CE7286A182}"/>
          </ac:spMkLst>
        </pc:spChg>
        <pc:spChg chg="del">
          <ac:chgData name="Priya Gupta" userId="f4bd194d-999e-4d2b-904a-99397fd54d51" providerId="ADAL" clId="{BF87008E-C2A2-43D1-9CD2-7AEF8E7146EE}" dt="2022-10-14T14:00:11.390" v="270" actId="478"/>
          <ac:spMkLst>
            <pc:docMk/>
            <pc:sldMk cId="3729120540" sldId="262"/>
            <ac:spMk id="10" creationId="{8F0EF2ED-E6BB-4FC0-9327-8C913ADEABEE}"/>
          </ac:spMkLst>
        </pc:spChg>
        <pc:spChg chg="add mod">
          <ac:chgData name="Priya Gupta" userId="f4bd194d-999e-4d2b-904a-99397fd54d51" providerId="ADAL" clId="{BF87008E-C2A2-43D1-9CD2-7AEF8E7146EE}" dt="2022-10-20T17:44:14.347" v="1769" actId="12788"/>
          <ac:spMkLst>
            <pc:docMk/>
            <pc:sldMk cId="3729120540" sldId="262"/>
            <ac:spMk id="10" creationId="{B2B19E6F-DF44-2A99-D4A6-2AAAEE9146D5}"/>
          </ac:spMkLst>
        </pc:spChg>
        <pc:spChg chg="mod">
          <ac:chgData name="Priya Gupta" userId="f4bd194d-999e-4d2b-904a-99397fd54d51" providerId="ADAL" clId="{BF87008E-C2A2-43D1-9CD2-7AEF8E7146EE}" dt="2022-10-20T17:43:51.073" v="1763" actId="12788"/>
          <ac:spMkLst>
            <pc:docMk/>
            <pc:sldMk cId="3729120540" sldId="262"/>
            <ac:spMk id="16" creationId="{D42FB4CC-7BBF-4D99-B932-F97B0AAF3894}"/>
          </ac:spMkLst>
        </pc:spChg>
        <pc:grpChg chg="add mod">
          <ac:chgData name="Priya Gupta" userId="f4bd194d-999e-4d2b-904a-99397fd54d51" providerId="ADAL" clId="{BF87008E-C2A2-43D1-9CD2-7AEF8E7146EE}" dt="2022-10-20T17:44:04.134" v="1767" actId="12788"/>
          <ac:grpSpMkLst>
            <pc:docMk/>
            <pc:sldMk cId="3729120540" sldId="262"/>
            <ac:grpSpMk id="6" creationId="{90864181-D383-15D3-6763-C277F2AA4AFB}"/>
          </ac:grpSpMkLst>
        </pc:grpChg>
        <pc:picChg chg="add del mod">
          <ac:chgData name="Priya Gupta" userId="f4bd194d-999e-4d2b-904a-99397fd54d51" providerId="ADAL" clId="{BF87008E-C2A2-43D1-9CD2-7AEF8E7146EE}" dt="2022-10-14T14:32:06.286" v="611" actId="478"/>
          <ac:picMkLst>
            <pc:docMk/>
            <pc:sldMk cId="3729120540" sldId="262"/>
            <ac:picMk id="3" creationId="{D081D38D-CB7A-C9D6-4AF8-3D27FB3B4FCF}"/>
          </ac:picMkLst>
        </pc:picChg>
        <pc:picChg chg="add mod">
          <ac:chgData name="Priya Gupta" userId="f4bd194d-999e-4d2b-904a-99397fd54d51" providerId="ADAL" clId="{BF87008E-C2A2-43D1-9CD2-7AEF8E7146EE}" dt="2022-10-20T17:44:04.134" v="1767" actId="12788"/>
          <ac:picMkLst>
            <pc:docMk/>
            <pc:sldMk cId="3729120540" sldId="262"/>
            <ac:picMk id="4" creationId="{D6DCC781-0BA8-7EBF-A854-BEE024892430}"/>
          </ac:picMkLst>
        </pc:picChg>
        <pc:picChg chg="mod">
          <ac:chgData name="Priya Gupta" userId="f4bd194d-999e-4d2b-904a-99397fd54d51" providerId="ADAL" clId="{BF87008E-C2A2-43D1-9CD2-7AEF8E7146EE}" dt="2022-10-20T17:44:04.134" v="1767" actId="12788"/>
          <ac:picMkLst>
            <pc:docMk/>
            <pc:sldMk cId="3729120540" sldId="262"/>
            <ac:picMk id="5" creationId="{E13250FD-6997-7343-A1EC-ADD61B0634D4}"/>
          </ac:picMkLst>
        </pc:picChg>
        <pc:picChg chg="mod">
          <ac:chgData name="Priya Gupta" userId="f4bd194d-999e-4d2b-904a-99397fd54d51" providerId="ADAL" clId="{BF87008E-C2A2-43D1-9CD2-7AEF8E7146EE}" dt="2022-10-20T17:44:04.134" v="1767" actId="12788"/>
          <ac:picMkLst>
            <pc:docMk/>
            <pc:sldMk cId="3729120540" sldId="262"/>
            <ac:picMk id="8" creationId="{C89B281F-7B49-4A20-A8ED-8799C68A5903}"/>
          </ac:picMkLst>
        </pc:picChg>
        <pc:picChg chg="add mod">
          <ac:chgData name="Priya Gupta" userId="f4bd194d-999e-4d2b-904a-99397fd54d51" providerId="ADAL" clId="{BF87008E-C2A2-43D1-9CD2-7AEF8E7146EE}" dt="2022-10-20T17:44:19.860" v="1770" actId="12788"/>
          <ac:picMkLst>
            <pc:docMk/>
            <pc:sldMk cId="3729120540" sldId="262"/>
            <ac:picMk id="4098" creationId="{5070AEB2-5578-A060-E1CE-56E3AF68833A}"/>
          </ac:picMkLst>
        </pc:picChg>
        <pc:picChg chg="mod">
          <ac:chgData name="Priya Gupta" userId="f4bd194d-999e-4d2b-904a-99397fd54d51" providerId="ADAL" clId="{BF87008E-C2A2-43D1-9CD2-7AEF8E7146EE}" dt="2022-10-20T17:44:04.134" v="1767" actId="12788"/>
          <ac:picMkLst>
            <pc:docMk/>
            <pc:sldMk cId="3729120540" sldId="262"/>
            <ac:picMk id="5122" creationId="{45D56A71-6977-2B43-9415-EE270D94CC6A}"/>
          </ac:picMkLst>
        </pc:picChg>
      </pc:sldChg>
      <pc:sldChg chg="addSp delSp modSp mod">
        <pc:chgData name="Priya Gupta" userId="f4bd194d-999e-4d2b-904a-99397fd54d51" providerId="ADAL" clId="{BF87008E-C2A2-43D1-9CD2-7AEF8E7146EE}" dt="2022-10-14T14:38:08.261" v="661" actId="208"/>
        <pc:sldMkLst>
          <pc:docMk/>
          <pc:sldMk cId="2471108601" sldId="266"/>
        </pc:sldMkLst>
        <pc:spChg chg="add mod">
          <ac:chgData name="Priya Gupta" userId="f4bd194d-999e-4d2b-904a-99397fd54d51" providerId="ADAL" clId="{BF87008E-C2A2-43D1-9CD2-7AEF8E7146EE}" dt="2022-10-14T14:30:15.814" v="590"/>
          <ac:spMkLst>
            <pc:docMk/>
            <pc:sldMk cId="2471108601" sldId="266"/>
            <ac:spMk id="3" creationId="{C75888E2-3BD1-CF74-E39C-15510EE28544}"/>
          </ac:spMkLst>
        </pc:spChg>
        <pc:spChg chg="del mod">
          <ac:chgData name="Priya Gupta" userId="f4bd194d-999e-4d2b-904a-99397fd54d51" providerId="ADAL" clId="{BF87008E-C2A2-43D1-9CD2-7AEF8E7146EE}" dt="2022-10-14T14:30:09.922" v="589" actId="478"/>
          <ac:spMkLst>
            <pc:docMk/>
            <pc:sldMk cId="2471108601" sldId="266"/>
            <ac:spMk id="4" creationId="{65C8EDE9-82B7-4A51-BA28-92BB63E229B0}"/>
          </ac:spMkLst>
        </pc:spChg>
        <pc:spChg chg="del">
          <ac:chgData name="Priya Gupta" userId="f4bd194d-999e-4d2b-904a-99397fd54d51" providerId="ADAL" clId="{BF87008E-C2A2-43D1-9CD2-7AEF8E7146EE}" dt="2022-10-14T13:59:52.012" v="266" actId="478"/>
          <ac:spMkLst>
            <pc:docMk/>
            <pc:sldMk cId="2471108601" sldId="266"/>
            <ac:spMk id="15" creationId="{7B066621-0845-4A31-9CCD-6C5E6CA15BCC}"/>
          </ac:spMkLst>
        </pc:spChg>
        <pc:spChg chg="del mod">
          <ac:chgData name="Priya Gupta" userId="f4bd194d-999e-4d2b-904a-99397fd54d51" providerId="ADAL" clId="{BF87008E-C2A2-43D1-9CD2-7AEF8E7146EE}" dt="2022-10-14T13:59:54.639" v="268" actId="478"/>
          <ac:spMkLst>
            <pc:docMk/>
            <pc:sldMk cId="2471108601" sldId="266"/>
            <ac:spMk id="18" creationId="{8D9C12F6-D8F9-4F01-ADD8-5177E5E034A5}"/>
          </ac:spMkLst>
        </pc:spChg>
        <pc:spChg chg="mod">
          <ac:chgData name="Priya Gupta" userId="f4bd194d-999e-4d2b-904a-99397fd54d51" providerId="ADAL" clId="{BF87008E-C2A2-43D1-9CD2-7AEF8E7146EE}" dt="2022-10-14T14:30:02.051" v="587" actId="207"/>
          <ac:spMkLst>
            <pc:docMk/>
            <pc:sldMk cId="2471108601" sldId="266"/>
            <ac:spMk id="32" creationId="{15E8E8FC-BDC4-437E-83E3-2E51B79D163D}"/>
          </ac:spMkLst>
        </pc:spChg>
        <pc:picChg chg="mod">
          <ac:chgData name="Priya Gupta" userId="f4bd194d-999e-4d2b-904a-99397fd54d51" providerId="ADAL" clId="{BF87008E-C2A2-43D1-9CD2-7AEF8E7146EE}" dt="2022-10-14T14:38:04.584" v="660" actId="208"/>
          <ac:picMkLst>
            <pc:docMk/>
            <pc:sldMk cId="2471108601" sldId="266"/>
            <ac:picMk id="1026" creationId="{0CBC2F0A-F3FE-4E92-805C-C05FFCFE1FFC}"/>
          </ac:picMkLst>
        </pc:picChg>
        <pc:picChg chg="mod">
          <ac:chgData name="Priya Gupta" userId="f4bd194d-999e-4d2b-904a-99397fd54d51" providerId="ADAL" clId="{BF87008E-C2A2-43D1-9CD2-7AEF8E7146EE}" dt="2022-10-14T14:38:08.261" v="661" actId="208"/>
          <ac:picMkLst>
            <pc:docMk/>
            <pc:sldMk cId="2471108601" sldId="266"/>
            <ac:picMk id="1028" creationId="{9ED9CAA0-8F66-44B6-AAB1-4FEB9D83C79B}"/>
          </ac:picMkLst>
        </pc:picChg>
      </pc:sldChg>
      <pc:sldChg chg="addSp delSp modSp mod">
        <pc:chgData name="Priya Gupta" userId="f4bd194d-999e-4d2b-904a-99397fd54d51" providerId="ADAL" clId="{BF87008E-C2A2-43D1-9CD2-7AEF8E7146EE}" dt="2022-10-14T14:38:15.750" v="662" actId="208"/>
        <pc:sldMkLst>
          <pc:docMk/>
          <pc:sldMk cId="602911332" sldId="267"/>
        </pc:sldMkLst>
        <pc:spChg chg="add mod">
          <ac:chgData name="Priya Gupta" userId="f4bd194d-999e-4d2b-904a-99397fd54d51" providerId="ADAL" clId="{BF87008E-C2A2-43D1-9CD2-7AEF8E7146EE}" dt="2022-10-14T14:30:22.142" v="592"/>
          <ac:spMkLst>
            <pc:docMk/>
            <pc:sldMk cId="602911332" sldId="267"/>
            <ac:spMk id="3" creationId="{0B12A694-FA7B-E99D-2D64-314D77821455}"/>
          </ac:spMkLst>
        </pc:spChg>
        <pc:spChg chg="del">
          <ac:chgData name="Priya Gupta" userId="f4bd194d-999e-4d2b-904a-99397fd54d51" providerId="ADAL" clId="{BF87008E-C2A2-43D1-9CD2-7AEF8E7146EE}" dt="2022-10-14T14:30:21.438" v="591" actId="478"/>
          <ac:spMkLst>
            <pc:docMk/>
            <pc:sldMk cId="602911332" sldId="267"/>
            <ac:spMk id="4" creationId="{65C8EDE9-82B7-4A51-BA28-92BB63E229B0}"/>
          </ac:spMkLst>
        </pc:spChg>
        <pc:spChg chg="del">
          <ac:chgData name="Priya Gupta" userId="f4bd194d-999e-4d2b-904a-99397fd54d51" providerId="ADAL" clId="{BF87008E-C2A2-43D1-9CD2-7AEF8E7146EE}" dt="2022-10-14T13:59:15.499" v="258" actId="478"/>
          <ac:spMkLst>
            <pc:docMk/>
            <pc:sldMk cId="602911332" sldId="267"/>
            <ac:spMk id="11" creationId="{BED3C5BC-8FD4-4E53-9A36-62BFEFD2B0F5}"/>
          </ac:spMkLst>
        </pc:spChg>
        <pc:spChg chg="del">
          <ac:chgData name="Priya Gupta" userId="f4bd194d-999e-4d2b-904a-99397fd54d51" providerId="ADAL" clId="{BF87008E-C2A2-43D1-9CD2-7AEF8E7146EE}" dt="2022-10-14T13:59:18.184" v="259" actId="478"/>
          <ac:spMkLst>
            <pc:docMk/>
            <pc:sldMk cId="602911332" sldId="267"/>
            <ac:spMk id="12" creationId="{2B95809D-CBE6-4249-8F4D-EBD9575DA59E}"/>
          </ac:spMkLst>
        </pc:spChg>
        <pc:spChg chg="mod">
          <ac:chgData name="Priya Gupta" userId="f4bd194d-999e-4d2b-904a-99397fd54d51" providerId="ADAL" clId="{BF87008E-C2A2-43D1-9CD2-7AEF8E7146EE}" dt="2022-10-14T14:30:27.587" v="593" actId="207"/>
          <ac:spMkLst>
            <pc:docMk/>
            <pc:sldMk cId="602911332" sldId="267"/>
            <ac:spMk id="32" creationId="{15E8E8FC-BDC4-437E-83E3-2E51B79D163D}"/>
          </ac:spMkLst>
        </pc:spChg>
        <pc:picChg chg="mod">
          <ac:chgData name="Priya Gupta" userId="f4bd194d-999e-4d2b-904a-99397fd54d51" providerId="ADAL" clId="{BF87008E-C2A2-43D1-9CD2-7AEF8E7146EE}" dt="2022-10-14T14:38:15.750" v="662" actId="208"/>
          <ac:picMkLst>
            <pc:docMk/>
            <pc:sldMk cId="602911332" sldId="267"/>
            <ac:picMk id="1026" creationId="{0CBC2F0A-F3FE-4E92-805C-C05FFCFE1FFC}"/>
          </ac:picMkLst>
        </pc:picChg>
      </pc:sldChg>
      <pc:sldChg chg="delSp modSp mod">
        <pc:chgData name="Priya Gupta" userId="f4bd194d-999e-4d2b-904a-99397fd54d51" providerId="ADAL" clId="{BF87008E-C2A2-43D1-9CD2-7AEF8E7146EE}" dt="2022-10-14T20:11:27.923" v="918" actId="14100"/>
        <pc:sldMkLst>
          <pc:docMk/>
          <pc:sldMk cId="1106632581" sldId="269"/>
        </pc:sldMkLst>
        <pc:spChg chg="mod">
          <ac:chgData name="Priya Gupta" userId="f4bd194d-999e-4d2b-904a-99397fd54d51" providerId="ADAL" clId="{BF87008E-C2A2-43D1-9CD2-7AEF8E7146EE}" dt="2022-10-14T14:29:00.461" v="582" actId="207"/>
          <ac:spMkLst>
            <pc:docMk/>
            <pc:sldMk cId="1106632581" sldId="269"/>
            <ac:spMk id="4" creationId="{65C8EDE9-82B7-4A51-BA28-92BB63E229B0}"/>
          </ac:spMkLst>
        </pc:spChg>
        <pc:spChg chg="mod">
          <ac:chgData name="Priya Gupta" userId="f4bd194d-999e-4d2b-904a-99397fd54d51" providerId="ADAL" clId="{BF87008E-C2A2-43D1-9CD2-7AEF8E7146EE}" dt="2022-10-14T14:29:48.397" v="586" actId="207"/>
          <ac:spMkLst>
            <pc:docMk/>
            <pc:sldMk cId="1106632581" sldId="269"/>
            <ac:spMk id="6" creationId="{A73B48C7-F775-4554-A94C-6B9A0BC89741}"/>
          </ac:spMkLst>
        </pc:spChg>
        <pc:spChg chg="mod">
          <ac:chgData name="Priya Gupta" userId="f4bd194d-999e-4d2b-904a-99397fd54d51" providerId="ADAL" clId="{BF87008E-C2A2-43D1-9CD2-7AEF8E7146EE}" dt="2022-10-14T14:50:20.492" v="815" actId="20577"/>
          <ac:spMkLst>
            <pc:docMk/>
            <pc:sldMk cId="1106632581" sldId="269"/>
            <ac:spMk id="8" creationId="{98B59A21-8F3F-4FA2-85E3-8067DB05901E}"/>
          </ac:spMkLst>
        </pc:spChg>
        <pc:spChg chg="del mod">
          <ac:chgData name="Priya Gupta" userId="f4bd194d-999e-4d2b-904a-99397fd54d51" providerId="ADAL" clId="{BF87008E-C2A2-43D1-9CD2-7AEF8E7146EE}" dt="2022-10-14T13:59:38.569" v="263" actId="478"/>
          <ac:spMkLst>
            <pc:docMk/>
            <pc:sldMk cId="1106632581" sldId="269"/>
            <ac:spMk id="13" creationId="{E61EB374-147B-4027-B954-9FE197B4AC37}"/>
          </ac:spMkLst>
        </pc:spChg>
        <pc:spChg chg="del mod">
          <ac:chgData name="Priya Gupta" userId="f4bd194d-999e-4d2b-904a-99397fd54d51" providerId="ADAL" clId="{BF87008E-C2A2-43D1-9CD2-7AEF8E7146EE}" dt="2022-10-14T13:59:42.809" v="265" actId="478"/>
          <ac:spMkLst>
            <pc:docMk/>
            <pc:sldMk cId="1106632581" sldId="269"/>
            <ac:spMk id="14" creationId="{0F738981-0641-41BA-B165-A42DDDC0BC8C}"/>
          </ac:spMkLst>
        </pc:spChg>
        <pc:spChg chg="mod">
          <ac:chgData name="Priya Gupta" userId="f4bd194d-999e-4d2b-904a-99397fd54d51" providerId="ADAL" clId="{BF87008E-C2A2-43D1-9CD2-7AEF8E7146EE}" dt="2022-10-14T20:09:48.943" v="884" actId="1076"/>
          <ac:spMkLst>
            <pc:docMk/>
            <pc:sldMk cId="1106632581" sldId="269"/>
            <ac:spMk id="17" creationId="{F30C0133-D373-4BEE-AF48-818F19513512}"/>
          </ac:spMkLst>
        </pc:spChg>
        <pc:spChg chg="mod">
          <ac:chgData name="Priya Gupta" userId="f4bd194d-999e-4d2b-904a-99397fd54d51" providerId="ADAL" clId="{BF87008E-C2A2-43D1-9CD2-7AEF8E7146EE}" dt="2022-10-14T20:11:27.923" v="918" actId="14100"/>
          <ac:spMkLst>
            <pc:docMk/>
            <pc:sldMk cId="1106632581" sldId="269"/>
            <ac:spMk id="21" creationId="{62587D00-EA0F-4F2C-AFE5-F845D430B963}"/>
          </ac:spMkLst>
        </pc:spChg>
        <pc:spChg chg="mod">
          <ac:chgData name="Priya Gupta" userId="f4bd194d-999e-4d2b-904a-99397fd54d51" providerId="ADAL" clId="{BF87008E-C2A2-43D1-9CD2-7AEF8E7146EE}" dt="2022-10-14T14:29:11.478" v="583" actId="207"/>
          <ac:spMkLst>
            <pc:docMk/>
            <pc:sldMk cId="1106632581" sldId="269"/>
            <ac:spMk id="32" creationId="{15E8E8FC-BDC4-437E-83E3-2E51B79D163D}"/>
          </ac:spMkLst>
        </pc:spChg>
        <pc:picChg chg="mod">
          <ac:chgData name="Priya Gupta" userId="f4bd194d-999e-4d2b-904a-99397fd54d51" providerId="ADAL" clId="{BF87008E-C2A2-43D1-9CD2-7AEF8E7146EE}" dt="2022-10-14T14:37:51.293" v="658" actId="208"/>
          <ac:picMkLst>
            <pc:docMk/>
            <pc:sldMk cId="1106632581" sldId="269"/>
            <ac:picMk id="1026" creationId="{0CBC2F0A-F3FE-4E92-805C-C05FFCFE1FFC}"/>
          </ac:picMkLst>
        </pc:picChg>
      </pc:sldChg>
      <pc:sldChg chg="delSp modSp mod">
        <pc:chgData name="Priya Gupta" userId="f4bd194d-999e-4d2b-904a-99397fd54d51" providerId="ADAL" clId="{BF87008E-C2A2-43D1-9CD2-7AEF8E7146EE}" dt="2022-10-14T14:38:26.421" v="664" actId="208"/>
        <pc:sldMkLst>
          <pc:docMk/>
          <pc:sldMk cId="2491394263" sldId="270"/>
        </pc:sldMkLst>
        <pc:spChg chg="mod">
          <ac:chgData name="Priya Gupta" userId="f4bd194d-999e-4d2b-904a-99397fd54d51" providerId="ADAL" clId="{BF87008E-C2A2-43D1-9CD2-7AEF8E7146EE}" dt="2022-10-14T14:35:38.294" v="652" actId="207"/>
          <ac:spMkLst>
            <pc:docMk/>
            <pc:sldMk cId="2491394263" sldId="270"/>
            <ac:spMk id="4" creationId="{65C8EDE9-82B7-4A51-BA28-92BB63E229B0}"/>
          </ac:spMkLst>
        </pc:spChg>
        <pc:spChg chg="del mod">
          <ac:chgData name="Priya Gupta" userId="f4bd194d-999e-4d2b-904a-99397fd54d51" providerId="ADAL" clId="{BF87008E-C2A2-43D1-9CD2-7AEF8E7146EE}" dt="2022-10-14T14:00:24.290" v="275" actId="478"/>
          <ac:spMkLst>
            <pc:docMk/>
            <pc:sldMk cId="2491394263" sldId="270"/>
            <ac:spMk id="13" creationId="{66C96882-C8E2-460C-8195-3E4F14B33412}"/>
          </ac:spMkLst>
        </pc:spChg>
        <pc:spChg chg="del mod">
          <ac:chgData name="Priya Gupta" userId="f4bd194d-999e-4d2b-904a-99397fd54d51" providerId="ADAL" clId="{BF87008E-C2A2-43D1-9CD2-7AEF8E7146EE}" dt="2022-10-14T14:00:26.825" v="277" actId="478"/>
          <ac:spMkLst>
            <pc:docMk/>
            <pc:sldMk cId="2491394263" sldId="270"/>
            <ac:spMk id="14" creationId="{72AA272F-A0E8-4C04-AFBF-FC67296DA02F}"/>
          </ac:spMkLst>
        </pc:spChg>
        <pc:spChg chg="mod">
          <ac:chgData name="Priya Gupta" userId="f4bd194d-999e-4d2b-904a-99397fd54d51" providerId="ADAL" clId="{BF87008E-C2A2-43D1-9CD2-7AEF8E7146EE}" dt="2022-10-14T14:35:31.451" v="651" actId="207"/>
          <ac:spMkLst>
            <pc:docMk/>
            <pc:sldMk cId="2491394263" sldId="270"/>
            <ac:spMk id="32" creationId="{15E8E8FC-BDC4-437E-83E3-2E51B79D163D}"/>
          </ac:spMkLst>
        </pc:spChg>
        <pc:picChg chg="mod">
          <ac:chgData name="Priya Gupta" userId="f4bd194d-999e-4d2b-904a-99397fd54d51" providerId="ADAL" clId="{BF87008E-C2A2-43D1-9CD2-7AEF8E7146EE}" dt="2022-10-14T14:38:26.421" v="664" actId="208"/>
          <ac:picMkLst>
            <pc:docMk/>
            <pc:sldMk cId="2491394263" sldId="270"/>
            <ac:picMk id="1026" creationId="{0CBC2F0A-F3FE-4E92-805C-C05FFCFE1FFC}"/>
          </ac:picMkLst>
        </pc:picChg>
      </pc:sldChg>
      <pc:sldChg chg="addSp delSp modSp mod modAnim">
        <pc:chgData name="Priya Gupta" userId="f4bd194d-999e-4d2b-904a-99397fd54d51" providerId="ADAL" clId="{BF87008E-C2A2-43D1-9CD2-7AEF8E7146EE}" dt="2022-10-20T17:39:05.862" v="1635" actId="14100"/>
        <pc:sldMkLst>
          <pc:docMk/>
          <pc:sldMk cId="2048332465" sldId="271"/>
        </pc:sldMkLst>
        <pc:spChg chg="add mod">
          <ac:chgData name="Priya Gupta" userId="f4bd194d-999e-4d2b-904a-99397fd54d51" providerId="ADAL" clId="{BF87008E-C2A2-43D1-9CD2-7AEF8E7146EE}" dt="2022-10-20T17:37:30.136" v="1599" actId="1076"/>
          <ac:spMkLst>
            <pc:docMk/>
            <pc:sldMk cId="2048332465" sldId="271"/>
            <ac:spMk id="3" creationId="{FCEC60E9-F04F-2BF9-1332-909D04E9EED4}"/>
          </ac:spMkLst>
        </pc:spChg>
        <pc:spChg chg="add del">
          <ac:chgData name="Priya Gupta" userId="f4bd194d-999e-4d2b-904a-99397fd54d51" providerId="ADAL" clId="{BF87008E-C2A2-43D1-9CD2-7AEF8E7146EE}" dt="2022-10-14T14:08:08.880" v="388"/>
          <ac:spMkLst>
            <pc:docMk/>
            <pc:sldMk cId="2048332465" sldId="271"/>
            <ac:spMk id="6" creationId="{F8E69523-7101-C17C-234C-FCEF26D28F65}"/>
          </ac:spMkLst>
        </pc:spChg>
        <pc:spChg chg="mod">
          <ac:chgData name="Priya Gupta" userId="f4bd194d-999e-4d2b-904a-99397fd54d51" providerId="ADAL" clId="{BF87008E-C2A2-43D1-9CD2-7AEF8E7146EE}" dt="2022-10-14T14:17:03.694" v="458" actId="12788"/>
          <ac:spMkLst>
            <pc:docMk/>
            <pc:sldMk cId="2048332465" sldId="271"/>
            <ac:spMk id="7" creationId="{196B6ADB-5B12-428D-B148-BF7D27426263}"/>
          </ac:spMkLst>
        </pc:spChg>
        <pc:spChg chg="add del">
          <ac:chgData name="Priya Gupta" userId="f4bd194d-999e-4d2b-904a-99397fd54d51" providerId="ADAL" clId="{BF87008E-C2A2-43D1-9CD2-7AEF8E7146EE}" dt="2022-10-14T14:08:43.423" v="393"/>
          <ac:spMkLst>
            <pc:docMk/>
            <pc:sldMk cId="2048332465" sldId="271"/>
            <ac:spMk id="8" creationId="{6166F25C-4D6B-FA0F-624D-83B4328CEA7B}"/>
          </ac:spMkLst>
        </pc:spChg>
        <pc:spChg chg="del">
          <ac:chgData name="Priya Gupta" userId="f4bd194d-999e-4d2b-904a-99397fd54d51" providerId="ADAL" clId="{BF87008E-C2A2-43D1-9CD2-7AEF8E7146EE}" dt="2022-10-14T13:55:36.480" v="205" actId="478"/>
          <ac:spMkLst>
            <pc:docMk/>
            <pc:sldMk cId="2048332465" sldId="271"/>
            <ac:spMk id="10" creationId="{4B0124C2-028A-4F90-9E9A-341C58531B3C}"/>
          </ac:spMkLst>
        </pc:spChg>
        <pc:spChg chg="mod">
          <ac:chgData name="Priya Gupta" userId="f4bd194d-999e-4d2b-904a-99397fd54d51" providerId="ADAL" clId="{BF87008E-C2A2-43D1-9CD2-7AEF8E7146EE}" dt="2022-10-14T14:18:26.249" v="480" actId="12788"/>
          <ac:spMkLst>
            <pc:docMk/>
            <pc:sldMk cId="2048332465" sldId="271"/>
            <ac:spMk id="11" creationId="{3603229B-88C1-44DA-9C96-5637D1EE983A}"/>
          </ac:spMkLst>
        </pc:spChg>
        <pc:spChg chg="del mod">
          <ac:chgData name="Priya Gupta" userId="f4bd194d-999e-4d2b-904a-99397fd54d51" providerId="ADAL" clId="{BF87008E-C2A2-43D1-9CD2-7AEF8E7146EE}" dt="2022-10-14T13:55:46.905" v="210" actId="478"/>
          <ac:spMkLst>
            <pc:docMk/>
            <pc:sldMk cId="2048332465" sldId="271"/>
            <ac:spMk id="20" creationId="{CC3AF411-305E-4E39-9A13-AA6AE8C39FDA}"/>
          </ac:spMkLst>
        </pc:spChg>
        <pc:spChg chg="add mod">
          <ac:chgData name="Priya Gupta" userId="f4bd194d-999e-4d2b-904a-99397fd54d51" providerId="ADAL" clId="{BF87008E-C2A2-43D1-9CD2-7AEF8E7146EE}" dt="2022-10-14T14:16:12.465" v="449" actId="1037"/>
          <ac:spMkLst>
            <pc:docMk/>
            <pc:sldMk cId="2048332465" sldId="271"/>
            <ac:spMk id="21" creationId="{C588FA25-646D-B4C8-07B9-F13EABA8BDF6}"/>
          </ac:spMkLst>
        </pc:spChg>
        <pc:spChg chg="del mod">
          <ac:chgData name="Priya Gupta" userId="f4bd194d-999e-4d2b-904a-99397fd54d51" providerId="ADAL" clId="{BF87008E-C2A2-43D1-9CD2-7AEF8E7146EE}" dt="2022-10-14T13:55:50.667" v="212" actId="478"/>
          <ac:spMkLst>
            <pc:docMk/>
            <pc:sldMk cId="2048332465" sldId="271"/>
            <ac:spMk id="22" creationId="{AC7F0B1B-5F82-4444-A224-6080B85B66AB}"/>
          </ac:spMkLst>
        </pc:spChg>
        <pc:spChg chg="add mod">
          <ac:chgData name="Priya Gupta" userId="f4bd194d-999e-4d2b-904a-99397fd54d51" providerId="ADAL" clId="{BF87008E-C2A2-43D1-9CD2-7AEF8E7146EE}" dt="2022-10-14T14:16:32.707" v="452" actId="14100"/>
          <ac:spMkLst>
            <pc:docMk/>
            <pc:sldMk cId="2048332465" sldId="271"/>
            <ac:spMk id="24" creationId="{E9569799-8FEE-75AE-33AA-96A7D5059AD1}"/>
          </ac:spMkLst>
        </pc:spChg>
        <pc:spChg chg="add del mod">
          <ac:chgData name="Priya Gupta" userId="f4bd194d-999e-4d2b-904a-99397fd54d51" providerId="ADAL" clId="{BF87008E-C2A2-43D1-9CD2-7AEF8E7146EE}" dt="2022-10-14T14:21:48.865" v="542" actId="478"/>
          <ac:spMkLst>
            <pc:docMk/>
            <pc:sldMk cId="2048332465" sldId="271"/>
            <ac:spMk id="25" creationId="{03CD6934-107D-0E8F-CE2F-B924ADF0F2AD}"/>
          </ac:spMkLst>
        </pc:spChg>
        <pc:spChg chg="add del mod">
          <ac:chgData name="Priya Gupta" userId="f4bd194d-999e-4d2b-904a-99397fd54d51" providerId="ADAL" clId="{BF87008E-C2A2-43D1-9CD2-7AEF8E7146EE}" dt="2022-10-14T14:21:46.438" v="540" actId="478"/>
          <ac:spMkLst>
            <pc:docMk/>
            <pc:sldMk cId="2048332465" sldId="271"/>
            <ac:spMk id="26" creationId="{1CA7BB80-DA04-41E8-4772-0480F8E35835}"/>
          </ac:spMkLst>
        </pc:spChg>
        <pc:spChg chg="add del mod">
          <ac:chgData name="Priya Gupta" userId="f4bd194d-999e-4d2b-904a-99397fd54d51" providerId="ADAL" clId="{BF87008E-C2A2-43D1-9CD2-7AEF8E7146EE}" dt="2022-10-14T14:21:39.848" v="535" actId="478"/>
          <ac:spMkLst>
            <pc:docMk/>
            <pc:sldMk cId="2048332465" sldId="271"/>
            <ac:spMk id="27" creationId="{E0761028-7398-E316-9455-A658A928D610}"/>
          </ac:spMkLst>
        </pc:spChg>
        <pc:spChg chg="add del mod">
          <ac:chgData name="Priya Gupta" userId="f4bd194d-999e-4d2b-904a-99397fd54d51" providerId="ADAL" clId="{BF87008E-C2A2-43D1-9CD2-7AEF8E7146EE}" dt="2022-10-14T14:21:41.888" v="537" actId="478"/>
          <ac:spMkLst>
            <pc:docMk/>
            <pc:sldMk cId="2048332465" sldId="271"/>
            <ac:spMk id="28" creationId="{0B417ABC-5015-4D1C-9A2B-9C22711784AD}"/>
          </ac:spMkLst>
        </pc:spChg>
        <pc:spChg chg="add del mod">
          <ac:chgData name="Priya Gupta" userId="f4bd194d-999e-4d2b-904a-99397fd54d51" providerId="ADAL" clId="{BF87008E-C2A2-43D1-9CD2-7AEF8E7146EE}" dt="2022-10-14T14:21:43.766" v="538" actId="478"/>
          <ac:spMkLst>
            <pc:docMk/>
            <pc:sldMk cId="2048332465" sldId="271"/>
            <ac:spMk id="29" creationId="{2608EECD-66A4-6E7C-B14C-9833E3E18565}"/>
          </ac:spMkLst>
        </pc:spChg>
        <pc:grpChg chg="add mod">
          <ac:chgData name="Priya Gupta" userId="f4bd194d-999e-4d2b-904a-99397fd54d51" providerId="ADAL" clId="{BF87008E-C2A2-43D1-9CD2-7AEF8E7146EE}" dt="2022-10-20T17:39:05.862" v="1635" actId="14100"/>
          <ac:grpSpMkLst>
            <pc:docMk/>
            <pc:sldMk cId="2048332465" sldId="271"/>
            <ac:grpSpMk id="5" creationId="{25585F98-8D84-028E-5AB4-5F9E9E7F2DA5}"/>
          </ac:grpSpMkLst>
        </pc:grpChg>
        <pc:grpChg chg="add del mod topLvl">
          <ac:chgData name="Priya Gupta" userId="f4bd194d-999e-4d2b-904a-99397fd54d51" providerId="ADAL" clId="{BF87008E-C2A2-43D1-9CD2-7AEF8E7146EE}" dt="2022-10-20T17:37:47.113" v="1601" actId="165"/>
          <ac:grpSpMkLst>
            <pc:docMk/>
            <pc:sldMk cId="2048332465" sldId="271"/>
            <ac:grpSpMk id="30" creationId="{C9597788-AB28-86B0-5361-A2D4CB43DE65}"/>
          </ac:grpSpMkLst>
        </pc:grpChg>
        <pc:grpChg chg="add del mod">
          <ac:chgData name="Priya Gupta" userId="f4bd194d-999e-4d2b-904a-99397fd54d51" providerId="ADAL" clId="{BF87008E-C2A2-43D1-9CD2-7AEF8E7146EE}" dt="2022-10-20T17:37:41.478" v="1600" actId="165"/>
          <ac:grpSpMkLst>
            <pc:docMk/>
            <pc:sldMk cId="2048332465" sldId="271"/>
            <ac:grpSpMk id="31" creationId="{73BD9FF5-461B-117E-1013-25CEF9D56AC4}"/>
          </ac:grpSpMkLst>
        </pc:grpChg>
        <pc:picChg chg="add mod">
          <ac:chgData name="Priya Gupta" userId="f4bd194d-999e-4d2b-904a-99397fd54d51" providerId="ADAL" clId="{BF87008E-C2A2-43D1-9CD2-7AEF8E7146EE}" dt="2022-10-14T14:39:07.978" v="669" actId="12788"/>
          <ac:picMkLst>
            <pc:docMk/>
            <pc:sldMk cId="2048332465" sldId="271"/>
            <ac:picMk id="2" creationId="{42E00704-C968-7CC1-40DD-B709F6C53195}"/>
          </ac:picMkLst>
        </pc:picChg>
        <pc:picChg chg="add mod topLvl">
          <ac:chgData name="Priya Gupta" userId="f4bd194d-999e-4d2b-904a-99397fd54d51" providerId="ADAL" clId="{BF87008E-C2A2-43D1-9CD2-7AEF8E7146EE}" dt="2022-10-20T17:39:05.862" v="1635" actId="14100"/>
          <ac:picMkLst>
            <pc:docMk/>
            <pc:sldMk cId="2048332465" sldId="271"/>
            <ac:picMk id="4" creationId="{3ECAC53E-5899-9DC5-D439-4AD307429371}"/>
          </ac:picMkLst>
        </pc:picChg>
        <pc:picChg chg="add del">
          <ac:chgData name="Priya Gupta" userId="f4bd194d-999e-4d2b-904a-99397fd54d51" providerId="ADAL" clId="{BF87008E-C2A2-43D1-9CD2-7AEF8E7146EE}" dt="2022-10-14T14:00:45.929" v="278" actId="478"/>
          <ac:picMkLst>
            <pc:docMk/>
            <pc:sldMk cId="2048332465" sldId="271"/>
            <ac:picMk id="5" creationId="{86991692-BF45-4218-9434-35E81D5D9173}"/>
          </ac:picMkLst>
        </pc:picChg>
        <pc:picChg chg="add mod topLvl">
          <ac:chgData name="Priya Gupta" userId="f4bd194d-999e-4d2b-904a-99397fd54d51" providerId="ADAL" clId="{BF87008E-C2A2-43D1-9CD2-7AEF8E7146EE}" dt="2022-10-20T17:39:05.862" v="1635" actId="14100"/>
          <ac:picMkLst>
            <pc:docMk/>
            <pc:sldMk cId="2048332465" sldId="271"/>
            <ac:picMk id="13" creationId="{ED7243D7-3DE6-6FCB-C21B-92CED93B5CF6}"/>
          </ac:picMkLst>
        </pc:picChg>
        <pc:picChg chg="add mod topLvl">
          <ac:chgData name="Priya Gupta" userId="f4bd194d-999e-4d2b-904a-99397fd54d51" providerId="ADAL" clId="{BF87008E-C2A2-43D1-9CD2-7AEF8E7146EE}" dt="2022-10-20T17:39:05.862" v="1635" actId="14100"/>
          <ac:picMkLst>
            <pc:docMk/>
            <pc:sldMk cId="2048332465" sldId="271"/>
            <ac:picMk id="14" creationId="{83C297EA-4F9D-43EA-F3B0-C434D1F203C2}"/>
          </ac:picMkLst>
        </pc:picChg>
        <pc:picChg chg="add mod">
          <ac:chgData name="Priya Gupta" userId="f4bd194d-999e-4d2b-904a-99397fd54d51" providerId="ADAL" clId="{BF87008E-C2A2-43D1-9CD2-7AEF8E7146EE}" dt="2022-10-14T14:15:55.589" v="443" actId="1076"/>
          <ac:picMkLst>
            <pc:docMk/>
            <pc:sldMk cId="2048332465" sldId="271"/>
            <ac:picMk id="16" creationId="{BDAE1256-2019-D2DD-86C9-ED733F1B90F2}"/>
          </ac:picMkLst>
        </pc:picChg>
        <pc:picChg chg="del mod">
          <ac:chgData name="Priya Gupta" userId="f4bd194d-999e-4d2b-904a-99397fd54d51" providerId="ADAL" clId="{BF87008E-C2A2-43D1-9CD2-7AEF8E7146EE}" dt="2022-10-14T14:02:03.756" v="321" actId="478"/>
          <ac:picMkLst>
            <pc:docMk/>
            <pc:sldMk cId="2048332465" sldId="271"/>
            <ac:picMk id="17" creationId="{506CE0F9-CE49-478E-BA13-C62E4BA83617}"/>
          </ac:picMkLst>
        </pc:picChg>
        <pc:picChg chg="del mod">
          <ac:chgData name="Priya Gupta" userId="f4bd194d-999e-4d2b-904a-99397fd54d51" providerId="ADAL" clId="{BF87008E-C2A2-43D1-9CD2-7AEF8E7146EE}" dt="2022-10-14T14:02:01.296" v="320" actId="478"/>
          <ac:picMkLst>
            <pc:docMk/>
            <pc:sldMk cId="2048332465" sldId="271"/>
            <ac:picMk id="19" creationId="{470610EA-5D79-4BFC-B353-ED4ECF77C863}"/>
          </ac:picMkLst>
        </pc:picChg>
        <pc:picChg chg="add mod">
          <ac:chgData name="Priya Gupta" userId="f4bd194d-999e-4d2b-904a-99397fd54d51" providerId="ADAL" clId="{BF87008E-C2A2-43D1-9CD2-7AEF8E7146EE}" dt="2022-10-20T17:39:05.862" v="1635" actId="14100"/>
          <ac:picMkLst>
            <pc:docMk/>
            <pc:sldMk cId="2048332465" sldId="271"/>
            <ac:picMk id="2050" creationId="{0B8C93DF-AFAD-B30E-68CD-74EDBF124551}"/>
          </ac:picMkLst>
        </pc:picChg>
        <pc:picChg chg="del mod">
          <ac:chgData name="Priya Gupta" userId="f4bd194d-999e-4d2b-904a-99397fd54d51" providerId="ADAL" clId="{BF87008E-C2A2-43D1-9CD2-7AEF8E7146EE}" dt="2022-10-14T14:01:59.713" v="318" actId="478"/>
          <ac:picMkLst>
            <pc:docMk/>
            <pc:sldMk cId="2048332465" sldId="271"/>
            <ac:picMk id="3074" creationId="{8E2D04EC-F9BF-4F21-B680-E7A4BFB803FA}"/>
          </ac:picMkLst>
        </pc:picChg>
        <pc:picChg chg="add del mod">
          <ac:chgData name="Priya Gupta" userId="f4bd194d-999e-4d2b-904a-99397fd54d51" providerId="ADAL" clId="{BF87008E-C2A2-43D1-9CD2-7AEF8E7146EE}" dt="2022-10-14T14:08:12.967" v="391" actId="478"/>
          <ac:picMkLst>
            <pc:docMk/>
            <pc:sldMk cId="2048332465" sldId="271"/>
            <ac:picMk id="3076" creationId="{8D6ADB4C-B46E-BBB0-B566-8CC2415E1122}"/>
          </ac:picMkLst>
        </pc:picChg>
        <pc:picChg chg="add del mod">
          <ac:chgData name="Priya Gupta" userId="f4bd194d-999e-4d2b-904a-99397fd54d51" providerId="ADAL" clId="{BF87008E-C2A2-43D1-9CD2-7AEF8E7146EE}" dt="2022-10-14T14:06:09.950" v="359"/>
          <ac:picMkLst>
            <pc:docMk/>
            <pc:sldMk cId="2048332465" sldId="271"/>
            <ac:picMk id="3078" creationId="{76F7D8C9-746C-5298-DD68-010BFA51B01B}"/>
          </ac:picMkLst>
        </pc:picChg>
        <pc:picChg chg="add del mod">
          <ac:chgData name="Priya Gupta" userId="f4bd194d-999e-4d2b-904a-99397fd54d51" providerId="ADAL" clId="{BF87008E-C2A2-43D1-9CD2-7AEF8E7146EE}" dt="2022-10-14T14:32:13.499" v="612" actId="478"/>
          <ac:picMkLst>
            <pc:docMk/>
            <pc:sldMk cId="2048332465" sldId="271"/>
            <ac:picMk id="3084" creationId="{A1241C34-6180-5EC9-1549-6E9B3A5CBC9D}"/>
          </ac:picMkLst>
        </pc:picChg>
        <pc:picChg chg="add mod topLvl">
          <ac:chgData name="Priya Gupta" userId="f4bd194d-999e-4d2b-904a-99397fd54d51" providerId="ADAL" clId="{BF87008E-C2A2-43D1-9CD2-7AEF8E7146EE}" dt="2022-10-20T17:39:05.862" v="1635" actId="14100"/>
          <ac:picMkLst>
            <pc:docMk/>
            <pc:sldMk cId="2048332465" sldId="271"/>
            <ac:picMk id="3086" creationId="{E99AA01A-6735-841E-69B1-F3EF030FCCA3}"/>
          </ac:picMkLst>
        </pc:picChg>
      </pc:sldChg>
      <pc:sldChg chg="add">
        <pc:chgData name="Priya Gupta" userId="f4bd194d-999e-4d2b-904a-99397fd54d51" providerId="ADAL" clId="{BF87008E-C2A2-43D1-9CD2-7AEF8E7146EE}" dt="2022-10-20T15:29:47.472" v="919"/>
        <pc:sldMkLst>
          <pc:docMk/>
          <pc:sldMk cId="308393057" sldId="272"/>
        </pc:sldMkLst>
      </pc:sldChg>
      <pc:sldChg chg="delSp modSp del mod">
        <pc:chgData name="Priya Gupta" userId="f4bd194d-999e-4d2b-904a-99397fd54d51" providerId="ADAL" clId="{BF87008E-C2A2-43D1-9CD2-7AEF8E7146EE}" dt="2022-10-14T14:35:22.499" v="650" actId="2696"/>
        <pc:sldMkLst>
          <pc:docMk/>
          <pc:sldMk cId="2088508089" sldId="272"/>
        </pc:sldMkLst>
        <pc:spChg chg="del mod">
          <ac:chgData name="Priya Gupta" userId="f4bd194d-999e-4d2b-904a-99397fd54d51" providerId="ADAL" clId="{BF87008E-C2A2-43D1-9CD2-7AEF8E7146EE}" dt="2022-10-14T14:00:16.433" v="272" actId="478"/>
          <ac:spMkLst>
            <pc:docMk/>
            <pc:sldMk cId="2088508089" sldId="272"/>
            <ac:spMk id="9" creationId="{9F00BE8F-E226-4514-9D51-C7D8C98ADD8F}"/>
          </ac:spMkLst>
        </pc:spChg>
        <pc:spChg chg="del">
          <ac:chgData name="Priya Gupta" userId="f4bd194d-999e-4d2b-904a-99397fd54d51" providerId="ADAL" clId="{BF87008E-C2A2-43D1-9CD2-7AEF8E7146EE}" dt="2022-10-14T14:00:19.202" v="273" actId="478"/>
          <ac:spMkLst>
            <pc:docMk/>
            <pc:sldMk cId="2088508089" sldId="272"/>
            <ac:spMk id="10" creationId="{8F0EF2ED-E6BB-4FC0-9327-8C913ADEABEE}"/>
          </ac:spMkLst>
        </pc:spChg>
      </pc:sldChg>
      <pc:sldChg chg="add del">
        <pc:chgData name="Priya Gupta" userId="f4bd194d-999e-4d2b-904a-99397fd54d51" providerId="ADAL" clId="{BF87008E-C2A2-43D1-9CD2-7AEF8E7146EE}" dt="2022-10-20T17:26:59.445" v="1434"/>
        <pc:sldMkLst>
          <pc:docMk/>
          <pc:sldMk cId="51296750" sldId="273"/>
        </pc:sldMkLst>
      </pc:sldChg>
      <pc:sldMasterChg chg="addSp delSp modSp mod modSldLayout">
        <pc:chgData name="Priya Gupta" userId="f4bd194d-999e-4d2b-904a-99397fd54d51" providerId="ADAL" clId="{BF87008E-C2A2-43D1-9CD2-7AEF8E7146EE}" dt="2022-10-14T14:53:53.830" v="864"/>
        <pc:sldMasterMkLst>
          <pc:docMk/>
          <pc:sldMasterMk cId="4013608101" sldId="2147483648"/>
        </pc:sldMasterMkLst>
        <pc:spChg chg="mod">
          <ac:chgData name="Priya Gupta" userId="f4bd194d-999e-4d2b-904a-99397fd54d51" providerId="ADAL" clId="{BF87008E-C2A2-43D1-9CD2-7AEF8E7146EE}" dt="2022-10-14T13:58:52.868" v="255" actId="14100"/>
          <ac:spMkLst>
            <pc:docMk/>
            <pc:sldMasterMk cId="4013608101" sldId="2147483648"/>
            <ac:spMk id="8" creationId="{D9CBC59B-E59E-9210-D17B-EA11D69B36FA}"/>
          </ac:spMkLst>
        </pc:spChg>
        <pc:spChg chg="mod">
          <ac:chgData name="Priya Gupta" userId="f4bd194d-999e-4d2b-904a-99397fd54d51" providerId="ADAL" clId="{BF87008E-C2A2-43D1-9CD2-7AEF8E7146EE}" dt="2022-10-14T13:44:22.490" v="97" actId="207"/>
          <ac:spMkLst>
            <pc:docMk/>
            <pc:sldMasterMk cId="4013608101" sldId="2147483648"/>
            <ac:spMk id="13" creationId="{444B40E2-05F0-DE4D-839D-CBEBC0FB48A5}"/>
          </ac:spMkLst>
        </pc:spChg>
        <pc:grpChg chg="add del mod">
          <ac:chgData name="Priya Gupta" userId="f4bd194d-999e-4d2b-904a-99397fd54d51" providerId="ADAL" clId="{BF87008E-C2A2-43D1-9CD2-7AEF8E7146EE}" dt="2022-10-14T13:52:51.629" v="186" actId="478"/>
          <ac:grpSpMkLst>
            <pc:docMk/>
            <pc:sldMasterMk cId="4013608101" sldId="2147483648"/>
            <ac:grpSpMk id="4" creationId="{212A0823-FACF-E8A8-4D2B-47C24CC20E7C}"/>
          </ac:grpSpMkLst>
        </pc:grpChg>
        <pc:grpChg chg="add mod">
          <ac:chgData name="Priya Gupta" userId="f4bd194d-999e-4d2b-904a-99397fd54d51" providerId="ADAL" clId="{BF87008E-C2A2-43D1-9CD2-7AEF8E7146EE}" dt="2022-10-14T14:52:04.296" v="852" actId="1076"/>
          <ac:grpSpMkLst>
            <pc:docMk/>
            <pc:sldMasterMk cId="4013608101" sldId="2147483648"/>
            <ac:grpSpMk id="7" creationId="{C47B02CA-0E2B-B17F-C03B-663B4A4839B5}"/>
          </ac:grpSpMkLst>
        </pc:grpChg>
        <pc:picChg chg="mod">
          <ac:chgData name="Priya Gupta" userId="f4bd194d-999e-4d2b-904a-99397fd54d51" providerId="ADAL" clId="{BF87008E-C2A2-43D1-9CD2-7AEF8E7146EE}" dt="2022-10-14T13:43:30.048" v="85" actId="1076"/>
          <ac:picMkLst>
            <pc:docMk/>
            <pc:sldMasterMk cId="4013608101" sldId="2147483648"/>
            <ac:picMk id="5" creationId="{21C2CBD2-E648-4C2E-8762-71352945B931}"/>
          </ac:picMkLst>
        </pc:picChg>
        <pc:picChg chg="add mod">
          <ac:chgData name="Priya Gupta" userId="f4bd194d-999e-4d2b-904a-99397fd54d51" providerId="ADAL" clId="{BF87008E-C2A2-43D1-9CD2-7AEF8E7146EE}" dt="2022-10-14T14:53:41.221" v="862"/>
          <ac:picMkLst>
            <pc:docMk/>
            <pc:sldMasterMk cId="4013608101" sldId="2147483648"/>
            <ac:picMk id="6" creationId="{7EEEB41F-DA3B-1F2A-5780-A7D1597C1A5D}"/>
          </ac:picMkLst>
        </pc:picChg>
        <pc:picChg chg="mod">
          <ac:chgData name="Priya Gupta" userId="f4bd194d-999e-4d2b-904a-99397fd54d51" providerId="ADAL" clId="{BF87008E-C2A2-43D1-9CD2-7AEF8E7146EE}" dt="2022-10-14T13:50:19.491" v="171"/>
          <ac:picMkLst>
            <pc:docMk/>
            <pc:sldMasterMk cId="4013608101" sldId="2147483648"/>
            <ac:picMk id="9" creationId="{546576AE-DCE7-6EEC-BD01-E99AFA9CC5AC}"/>
          </ac:picMkLst>
        </pc:picChg>
        <pc:picChg chg="del mod">
          <ac:chgData name="Priya Gupta" userId="f4bd194d-999e-4d2b-904a-99397fd54d51" providerId="ADAL" clId="{BF87008E-C2A2-43D1-9CD2-7AEF8E7146EE}" dt="2022-10-14T13:32:41.368" v="5" actId="478"/>
          <ac:picMkLst>
            <pc:docMk/>
            <pc:sldMasterMk cId="4013608101" sldId="2147483648"/>
            <ac:picMk id="11" creationId="{F7DE4342-0E10-430E-B434-0F7885F0834B}"/>
          </ac:picMkLst>
        </pc:picChg>
        <pc:picChg chg="add del mod">
          <ac:chgData name="Priya Gupta" userId="f4bd194d-999e-4d2b-904a-99397fd54d51" providerId="ADAL" clId="{BF87008E-C2A2-43D1-9CD2-7AEF8E7146EE}" dt="2022-10-14T13:32:50.858" v="9"/>
          <ac:picMkLst>
            <pc:docMk/>
            <pc:sldMasterMk cId="4013608101" sldId="2147483648"/>
            <ac:picMk id="1026" creationId="{712F6631-851B-04F5-C7A8-B4CEC963DDA9}"/>
          </ac:picMkLst>
        </pc:picChg>
        <pc:picChg chg="add del">
          <ac:chgData name="Priya Gupta" userId="f4bd194d-999e-4d2b-904a-99397fd54d51" providerId="ADAL" clId="{BF87008E-C2A2-43D1-9CD2-7AEF8E7146EE}" dt="2022-10-14T13:47:12.136" v="107"/>
          <ac:picMkLst>
            <pc:docMk/>
            <pc:sldMasterMk cId="4013608101" sldId="2147483648"/>
            <ac:picMk id="1028" creationId="{7590B94D-3687-9335-62EF-5A2879D8D13C}"/>
          </ac:picMkLst>
        </pc:picChg>
        <pc:picChg chg="add del">
          <ac:chgData name="Priya Gupta" userId="f4bd194d-999e-4d2b-904a-99397fd54d51" providerId="ADAL" clId="{BF87008E-C2A2-43D1-9CD2-7AEF8E7146EE}" dt="2022-10-14T13:47:49.819" v="109"/>
          <ac:picMkLst>
            <pc:docMk/>
            <pc:sldMasterMk cId="4013608101" sldId="2147483648"/>
            <ac:picMk id="1030" creationId="{EB27AA5E-C4F6-070C-8DF5-063F07C6D9C8}"/>
          </ac:picMkLst>
        </pc:picChg>
        <pc:picChg chg="add mod">
          <ac:chgData name="Priya Gupta" userId="f4bd194d-999e-4d2b-904a-99397fd54d51" providerId="ADAL" clId="{BF87008E-C2A2-43D1-9CD2-7AEF8E7146EE}" dt="2022-10-14T13:57:16.184" v="226" actId="1038"/>
          <ac:picMkLst>
            <pc:docMk/>
            <pc:sldMasterMk cId="4013608101" sldId="2147483648"/>
            <ac:picMk id="1032" creationId="{409605D7-BE22-2CEF-25ED-DB3670D27D3B}"/>
          </ac:picMkLst>
        </pc:picChg>
        <pc:sldLayoutChg chg="addSp delSp modSp mod">
          <pc:chgData name="Priya Gupta" userId="f4bd194d-999e-4d2b-904a-99397fd54d51" providerId="ADAL" clId="{BF87008E-C2A2-43D1-9CD2-7AEF8E7146EE}" dt="2022-10-14T14:53:53.830" v="864"/>
          <pc:sldLayoutMkLst>
            <pc:docMk/>
            <pc:sldMasterMk cId="4013608101" sldId="2147483648"/>
            <pc:sldLayoutMk cId="2833085107" sldId="2147483652"/>
          </pc:sldLayoutMkLst>
          <pc:spChg chg="del">
            <ac:chgData name="Priya Gupta" userId="f4bd194d-999e-4d2b-904a-99397fd54d51" providerId="ADAL" clId="{BF87008E-C2A2-43D1-9CD2-7AEF8E7146EE}" dt="2022-10-14T13:52:57.341" v="187" actId="478"/>
            <ac:spMkLst>
              <pc:docMk/>
              <pc:sldMasterMk cId="4013608101" sldId="2147483648"/>
              <pc:sldLayoutMk cId="2833085107" sldId="2147483652"/>
              <ac:spMk id="8" creationId="{99FC592A-2C2A-40E1-ABE3-2CC51F2A961D}"/>
            </ac:spMkLst>
          </pc:spChg>
          <pc:picChg chg="add mod modCrop">
            <ac:chgData name="Priya Gupta" userId="f4bd194d-999e-4d2b-904a-99397fd54d51" providerId="ADAL" clId="{BF87008E-C2A2-43D1-9CD2-7AEF8E7146EE}" dt="2022-10-14T14:53:53.830" v="864"/>
            <ac:picMkLst>
              <pc:docMk/>
              <pc:sldMasterMk cId="4013608101" sldId="2147483648"/>
              <pc:sldLayoutMk cId="2833085107" sldId="2147483652"/>
              <ac:picMk id="4" creationId="{7F0D3838-64FF-2064-CC97-CA085F0EA468}"/>
            </ac:picMkLst>
          </pc:picChg>
          <pc:picChg chg="del">
            <ac:chgData name="Priya Gupta" userId="f4bd194d-999e-4d2b-904a-99397fd54d51" providerId="ADAL" clId="{BF87008E-C2A2-43D1-9CD2-7AEF8E7146EE}" dt="2022-10-14T13:52:44.480" v="185" actId="478"/>
            <ac:picMkLst>
              <pc:docMk/>
              <pc:sldMasterMk cId="4013608101" sldId="2147483648"/>
              <pc:sldLayoutMk cId="2833085107" sldId="2147483652"/>
              <ac:picMk id="6" creationId="{7C0DDFDB-C277-4819-833B-3A558A7DE284}"/>
            </ac:picMkLst>
          </pc:picChg>
          <pc:picChg chg="del">
            <ac:chgData name="Priya Gupta" userId="f4bd194d-999e-4d2b-904a-99397fd54d51" providerId="ADAL" clId="{BF87008E-C2A2-43D1-9CD2-7AEF8E7146EE}" dt="2022-10-14T13:52:59.813" v="188" actId="478"/>
            <ac:picMkLst>
              <pc:docMk/>
              <pc:sldMasterMk cId="4013608101" sldId="2147483648"/>
              <pc:sldLayoutMk cId="2833085107" sldId="2147483652"/>
              <ac:picMk id="10" creationId="{EC3978B2-A0C6-4E0B-B58E-0B6377D8A52E}"/>
            </ac:picMkLst>
          </pc:picChg>
        </pc:sldLayoutChg>
        <pc:sldLayoutChg chg="addSp delSp modSp mod modAnim">
          <pc:chgData name="Priya Gupta" userId="f4bd194d-999e-4d2b-904a-99397fd54d51" providerId="ADAL" clId="{BF87008E-C2A2-43D1-9CD2-7AEF8E7146EE}" dt="2022-10-14T14:53:26.270" v="858"/>
          <pc:sldLayoutMkLst>
            <pc:docMk/>
            <pc:sldMasterMk cId="4013608101" sldId="2147483648"/>
            <pc:sldLayoutMk cId="1019433218" sldId="2147483660"/>
          </pc:sldLayoutMkLst>
          <pc:spChg chg="del">
            <ac:chgData name="Priya Gupta" userId="f4bd194d-999e-4d2b-904a-99397fd54d51" providerId="ADAL" clId="{BF87008E-C2A2-43D1-9CD2-7AEF8E7146EE}" dt="2022-10-14T13:34:40.872" v="17" actId="478"/>
            <ac:spMkLst>
              <pc:docMk/>
              <pc:sldMasterMk cId="4013608101" sldId="2147483648"/>
              <pc:sldLayoutMk cId="1019433218" sldId="2147483660"/>
              <ac:spMk id="34" creationId="{6CC28F7D-B996-4290-9D76-8BC9AB641DD3}"/>
            </ac:spMkLst>
          </pc:spChg>
          <pc:spChg chg="del mod">
            <ac:chgData name="Priya Gupta" userId="f4bd194d-999e-4d2b-904a-99397fd54d51" providerId="ADAL" clId="{BF87008E-C2A2-43D1-9CD2-7AEF8E7146EE}" dt="2022-10-14T13:34:44.419" v="19" actId="478"/>
            <ac:spMkLst>
              <pc:docMk/>
              <pc:sldMasterMk cId="4013608101" sldId="2147483648"/>
              <pc:sldLayoutMk cId="1019433218" sldId="2147483660"/>
              <ac:spMk id="35" creationId="{AEFE3ACC-B452-43BA-8187-550D9F9CC037}"/>
            </ac:spMkLst>
          </pc:spChg>
          <pc:picChg chg="add mod modCrop">
            <ac:chgData name="Priya Gupta" userId="f4bd194d-999e-4d2b-904a-99397fd54d51" providerId="ADAL" clId="{BF87008E-C2A2-43D1-9CD2-7AEF8E7146EE}" dt="2022-10-14T14:53:26.270" v="858"/>
            <ac:picMkLst>
              <pc:docMk/>
              <pc:sldMasterMk cId="4013608101" sldId="2147483648"/>
              <pc:sldLayoutMk cId="1019433218" sldId="2147483660"/>
              <ac:picMk id="3" creationId="{2EFC7965-BEF5-0C49-D477-B55D40636D40}"/>
            </ac:picMkLst>
          </pc:picChg>
          <pc:picChg chg="add del mod">
            <ac:chgData name="Priya Gupta" userId="f4bd194d-999e-4d2b-904a-99397fd54d51" providerId="ADAL" clId="{BF87008E-C2A2-43D1-9CD2-7AEF8E7146EE}" dt="2022-10-14T13:39:07.400" v="50"/>
            <ac:picMkLst>
              <pc:docMk/>
              <pc:sldMasterMk cId="4013608101" sldId="2147483648"/>
              <pc:sldLayoutMk cId="1019433218" sldId="2147483660"/>
              <ac:picMk id="5" creationId="{959C7C59-9B57-9D81-BB3D-D27BFF6AD5C4}"/>
            </ac:picMkLst>
          </pc:picChg>
          <pc:picChg chg="add del mod">
            <ac:chgData name="Priya Gupta" userId="f4bd194d-999e-4d2b-904a-99397fd54d51" providerId="ADAL" clId="{BF87008E-C2A2-43D1-9CD2-7AEF8E7146EE}" dt="2022-10-14T13:40:35.399" v="56"/>
            <ac:picMkLst>
              <pc:docMk/>
              <pc:sldMasterMk cId="4013608101" sldId="2147483648"/>
              <pc:sldLayoutMk cId="1019433218" sldId="2147483660"/>
              <ac:picMk id="8" creationId="{85FDDB2A-5F4E-08FC-B9B6-E1BD6EDB0185}"/>
            </ac:picMkLst>
          </pc:picChg>
          <pc:picChg chg="add del mod">
            <ac:chgData name="Priya Gupta" userId="f4bd194d-999e-4d2b-904a-99397fd54d51" providerId="ADAL" clId="{BF87008E-C2A2-43D1-9CD2-7AEF8E7146EE}" dt="2022-10-14T13:43:03.806" v="79" actId="478"/>
            <ac:picMkLst>
              <pc:docMk/>
              <pc:sldMasterMk cId="4013608101" sldId="2147483648"/>
              <pc:sldLayoutMk cId="1019433218" sldId="2147483660"/>
              <ac:picMk id="10" creationId="{C7346233-8CDD-5760-DB00-08D2B337AEDC}"/>
            </ac:picMkLst>
          </pc:picChg>
          <pc:picChg chg="add del mod">
            <ac:chgData name="Priya Gupta" userId="f4bd194d-999e-4d2b-904a-99397fd54d51" providerId="ADAL" clId="{BF87008E-C2A2-43D1-9CD2-7AEF8E7146EE}" dt="2022-10-14T13:43:12.070" v="82"/>
            <ac:picMkLst>
              <pc:docMk/>
              <pc:sldMasterMk cId="4013608101" sldId="2147483648"/>
              <pc:sldLayoutMk cId="1019433218" sldId="2147483660"/>
              <ac:picMk id="11" creationId="{6E69DEE1-F0B2-2664-F746-75E558488D98}"/>
            </ac:picMkLst>
          </pc:picChg>
          <pc:picChg chg="del mod">
            <ac:chgData name="Priya Gupta" userId="f4bd194d-999e-4d2b-904a-99397fd54d51" providerId="ADAL" clId="{BF87008E-C2A2-43D1-9CD2-7AEF8E7146EE}" dt="2022-10-14T13:34:34.157" v="15" actId="478"/>
            <ac:picMkLst>
              <pc:docMk/>
              <pc:sldMasterMk cId="4013608101" sldId="2147483648"/>
              <pc:sldLayoutMk cId="1019433218" sldId="2147483660"/>
              <ac:picMk id="12" creationId="{0939CA84-D722-4B9E-8900-12FA30E8DE76}"/>
            </ac:picMkLst>
          </pc:picChg>
          <pc:picChg chg="add mod">
            <ac:chgData name="Priya Gupta" userId="f4bd194d-999e-4d2b-904a-99397fd54d51" providerId="ADAL" clId="{BF87008E-C2A2-43D1-9CD2-7AEF8E7146EE}" dt="2022-10-14T14:51:20.824" v="846"/>
            <ac:picMkLst>
              <pc:docMk/>
              <pc:sldMasterMk cId="4013608101" sldId="2147483648"/>
              <pc:sldLayoutMk cId="1019433218" sldId="2147483660"/>
              <ac:picMk id="13" creationId="{8DB9C60D-8F4B-7950-AFDC-21CA6FD6066A}"/>
            </ac:picMkLst>
          </pc:picChg>
          <pc:picChg chg="add del mod">
            <ac:chgData name="Priya Gupta" userId="f4bd194d-999e-4d2b-904a-99397fd54d51" providerId="ADAL" clId="{BF87008E-C2A2-43D1-9CD2-7AEF8E7146EE}" dt="2022-10-14T13:52:13.157" v="184"/>
            <ac:picMkLst>
              <pc:docMk/>
              <pc:sldMasterMk cId="4013608101" sldId="2147483648"/>
              <pc:sldLayoutMk cId="1019433218" sldId="2147483660"/>
              <ac:picMk id="14" creationId="{CE932B91-2798-39DC-5655-B8EEF2DF6D9F}"/>
            </ac:picMkLst>
          </pc:picChg>
        </pc:sldLayoutChg>
      </pc:sldMasterChg>
    </pc:docChg>
  </pc:docChgLst>
  <pc:docChgLst>
    <pc:chgData name="Kamlesh Rao" userId="493c2a99-d5d1-43f2-adde-13e937fd8532" providerId="ADAL" clId="{9E021204-A2A3-4483-947F-9680B10DC67B}"/>
    <pc:docChg chg="undo custSel modMainMaster">
      <pc:chgData name="Kamlesh Rao" userId="493c2a99-d5d1-43f2-adde-13e937fd8532" providerId="ADAL" clId="{9E021204-A2A3-4483-947F-9680B10DC67B}" dt="2022-11-27T17:07:29.889" v="5" actId="1076"/>
      <pc:docMkLst>
        <pc:docMk/>
      </pc:docMkLst>
      <pc:sldMasterChg chg="addSp modSp mod">
        <pc:chgData name="Kamlesh Rao" userId="493c2a99-d5d1-43f2-adde-13e937fd8532" providerId="ADAL" clId="{9E021204-A2A3-4483-947F-9680B10DC67B}" dt="2022-11-27T17:07:29.889" v="5" actId="1076"/>
        <pc:sldMasterMkLst>
          <pc:docMk/>
          <pc:sldMasterMk cId="4013608101" sldId="2147483648"/>
        </pc:sldMasterMkLst>
        <pc:picChg chg="add mod">
          <ac:chgData name="Kamlesh Rao" userId="493c2a99-d5d1-43f2-adde-13e937fd8532" providerId="ADAL" clId="{9E021204-A2A3-4483-947F-9680B10DC67B}" dt="2022-11-27T17:07:29.889" v="5" actId="1076"/>
          <ac:picMkLst>
            <pc:docMk/>
            <pc:sldMasterMk cId="4013608101" sldId="2147483648"/>
            <ac:picMk id="4" creationId="{1CCB3EFA-6D84-BB55-0E28-06F38CA298A1}"/>
          </ac:picMkLst>
        </pc:picChg>
        <pc:picChg chg="mod">
          <ac:chgData name="Kamlesh Rao" userId="493c2a99-d5d1-43f2-adde-13e937fd8532" providerId="ADAL" clId="{9E021204-A2A3-4483-947F-9680B10DC67B}" dt="2022-11-27T17:06:16.146" v="1" actId="1076"/>
          <ac:picMkLst>
            <pc:docMk/>
            <pc:sldMasterMk cId="4013608101" sldId="2147483648"/>
            <ac:picMk id="15" creationId="{5134FA10-5F75-B367-7059-A246992789CC}"/>
          </ac:picMkLst>
        </pc:pic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52DCE3-994C-4F7B-83F1-454FC5E0B20D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B7074C9-5B64-4C16-A4CA-87FFE3BD82C3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IN" dirty="0"/>
            <a:t>Pros</a:t>
          </a:r>
        </a:p>
      </dgm:t>
    </dgm:pt>
    <dgm:pt modelId="{D6F30047-A5D1-4916-B8E9-DD222C06E1AB}" type="parTrans" cxnId="{DD39E5C2-735F-4221-B4F5-FE07D8C944D3}">
      <dgm:prSet/>
      <dgm:spPr/>
      <dgm:t>
        <a:bodyPr/>
        <a:lstStyle/>
        <a:p>
          <a:endParaRPr lang="en-IN"/>
        </a:p>
      </dgm:t>
    </dgm:pt>
    <dgm:pt modelId="{3725631F-118C-4AFB-B4DA-0DE2FFC1C192}" type="sibTrans" cxnId="{DD39E5C2-735F-4221-B4F5-FE07D8C944D3}">
      <dgm:prSet/>
      <dgm:spPr/>
      <dgm:t>
        <a:bodyPr/>
        <a:lstStyle/>
        <a:p>
          <a:endParaRPr lang="en-IN"/>
        </a:p>
      </dgm:t>
    </dgm:pt>
    <dgm:pt modelId="{5125E248-7CA3-48B4-B690-112012BC7A04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IN" sz="1800" dirty="0"/>
            <a:t>More Secure</a:t>
          </a:r>
        </a:p>
      </dgm:t>
    </dgm:pt>
    <dgm:pt modelId="{084C0DB2-FC95-4E93-8942-019725075AF9}" type="parTrans" cxnId="{761555A0-F41F-4F75-888D-CF9434C35FA5}">
      <dgm:prSet/>
      <dgm:spPr/>
      <dgm:t>
        <a:bodyPr/>
        <a:lstStyle/>
        <a:p>
          <a:endParaRPr lang="en-IN"/>
        </a:p>
      </dgm:t>
    </dgm:pt>
    <dgm:pt modelId="{DF528046-AD6E-4958-AB95-665285DEFF65}" type="sibTrans" cxnId="{761555A0-F41F-4F75-888D-CF9434C35FA5}">
      <dgm:prSet/>
      <dgm:spPr/>
      <dgm:t>
        <a:bodyPr/>
        <a:lstStyle/>
        <a:p>
          <a:endParaRPr lang="en-IN"/>
        </a:p>
      </dgm:t>
    </dgm:pt>
    <dgm:pt modelId="{97852D84-E8F5-4694-AAE7-E4E88BADCC1E}">
      <dgm:prSet phldrT="[Text]" custT="1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IN" sz="1800" dirty="0"/>
            <a:t>Can be beneficial for the enterprises who is having more than one vendor</a:t>
          </a:r>
        </a:p>
      </dgm:t>
    </dgm:pt>
    <dgm:pt modelId="{995CE865-3F38-4C83-8D24-BC895B3954DB}" type="parTrans" cxnId="{6FD2CFB9-C5A7-4F73-9913-7D6605DB8A87}">
      <dgm:prSet/>
      <dgm:spPr/>
      <dgm:t>
        <a:bodyPr/>
        <a:lstStyle/>
        <a:p>
          <a:endParaRPr lang="en-IN"/>
        </a:p>
      </dgm:t>
    </dgm:pt>
    <dgm:pt modelId="{C925E8E8-2D4B-4E96-A5F9-0196C702E858}" type="sibTrans" cxnId="{6FD2CFB9-C5A7-4F73-9913-7D6605DB8A87}">
      <dgm:prSet/>
      <dgm:spPr/>
      <dgm:t>
        <a:bodyPr/>
        <a:lstStyle/>
        <a:p>
          <a:endParaRPr lang="en-IN"/>
        </a:p>
      </dgm:t>
    </dgm:pt>
    <dgm:pt modelId="{389DAE18-0AEA-4A1D-A651-681A01D04A5A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IN" dirty="0"/>
            <a:t>Cons</a:t>
          </a:r>
        </a:p>
      </dgm:t>
    </dgm:pt>
    <dgm:pt modelId="{6021ADFA-7F71-41E2-85C6-2F6C3A870111}" type="parTrans" cxnId="{DED59A66-C11C-4795-8029-077EFE859F43}">
      <dgm:prSet/>
      <dgm:spPr/>
      <dgm:t>
        <a:bodyPr/>
        <a:lstStyle/>
        <a:p>
          <a:endParaRPr lang="en-IN"/>
        </a:p>
      </dgm:t>
    </dgm:pt>
    <dgm:pt modelId="{F70304DB-AE55-47E9-91F6-6FD044D359DB}" type="sibTrans" cxnId="{DED59A66-C11C-4795-8029-077EFE859F43}">
      <dgm:prSet/>
      <dgm:spPr/>
      <dgm:t>
        <a:bodyPr/>
        <a:lstStyle/>
        <a:p>
          <a:endParaRPr lang="en-IN"/>
        </a:p>
      </dgm:t>
    </dgm:pt>
    <dgm:pt modelId="{7B44A657-B2AD-491A-BA07-D1026FC0FC73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IN" sz="1800" dirty="0"/>
            <a:t>Renders within Iframe</a:t>
          </a:r>
        </a:p>
      </dgm:t>
    </dgm:pt>
    <dgm:pt modelId="{F4B8092E-CD78-4897-A4C2-34DB8C2ABCFA}" type="parTrans" cxnId="{10D1B299-6EAD-4A22-8924-2B3C2E142EDB}">
      <dgm:prSet/>
      <dgm:spPr/>
      <dgm:t>
        <a:bodyPr/>
        <a:lstStyle/>
        <a:p>
          <a:endParaRPr lang="en-IN"/>
        </a:p>
      </dgm:t>
    </dgm:pt>
    <dgm:pt modelId="{36894AC6-A15E-4A80-A9D2-0D118CA60116}" type="sibTrans" cxnId="{10D1B299-6EAD-4A22-8924-2B3C2E142EDB}">
      <dgm:prSet/>
      <dgm:spPr/>
      <dgm:t>
        <a:bodyPr/>
        <a:lstStyle/>
        <a:p>
          <a:endParaRPr lang="en-IN"/>
        </a:p>
      </dgm:t>
    </dgm:pt>
    <dgm:pt modelId="{87D081DC-824E-4C21-A5F0-4265E5E79A05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IN" sz="1800" dirty="0"/>
            <a:t>Even the Property Pane renders with Iframe</a:t>
          </a:r>
        </a:p>
      </dgm:t>
    </dgm:pt>
    <dgm:pt modelId="{1FFD8518-9CFB-4392-B5D1-B4D9DB37FBE0}" type="parTrans" cxnId="{963622CA-BFA5-440B-8240-632F8A85568A}">
      <dgm:prSet/>
      <dgm:spPr/>
      <dgm:t>
        <a:bodyPr/>
        <a:lstStyle/>
        <a:p>
          <a:endParaRPr lang="en-IN"/>
        </a:p>
      </dgm:t>
    </dgm:pt>
    <dgm:pt modelId="{4EB09A7E-E250-4304-A3E6-099367517D37}" type="sibTrans" cxnId="{963622CA-BFA5-440B-8240-632F8A85568A}">
      <dgm:prSet/>
      <dgm:spPr/>
      <dgm:t>
        <a:bodyPr/>
        <a:lstStyle/>
        <a:p>
          <a:endParaRPr lang="en-IN"/>
        </a:p>
      </dgm:t>
    </dgm:pt>
    <dgm:pt modelId="{57B2CFEF-90FD-49F3-BEC9-B173E78CBF60}">
      <dgm:prSet phldrT="[Text]" custT="1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IN" sz="1800" dirty="0"/>
            <a:t>Not sure, what difference this makes when comparing to Provider Hosted Application</a:t>
          </a:r>
        </a:p>
      </dgm:t>
    </dgm:pt>
    <dgm:pt modelId="{CA6A289F-3919-4169-9ACB-F042E0768114}" type="parTrans" cxnId="{B4A997DA-17A6-48DE-AE7C-69A8E6015CF3}">
      <dgm:prSet/>
      <dgm:spPr/>
      <dgm:t>
        <a:bodyPr/>
        <a:lstStyle/>
        <a:p>
          <a:endParaRPr lang="en-IN"/>
        </a:p>
      </dgm:t>
    </dgm:pt>
    <dgm:pt modelId="{26CABA25-4E5F-489D-9A89-701CCAFDD366}" type="sibTrans" cxnId="{B4A997DA-17A6-48DE-AE7C-69A8E6015CF3}">
      <dgm:prSet/>
      <dgm:spPr/>
      <dgm:t>
        <a:bodyPr/>
        <a:lstStyle/>
        <a:p>
          <a:endParaRPr lang="en-IN"/>
        </a:p>
      </dgm:t>
    </dgm:pt>
    <dgm:pt modelId="{097CD9A0-88C9-4435-BDBF-5F4F7388B578}" type="pres">
      <dgm:prSet presAssocID="{8852DCE3-994C-4F7B-83F1-454FC5E0B20D}" presName="Name0" presStyleCnt="0">
        <dgm:presLayoutVars>
          <dgm:dir/>
          <dgm:animLvl val="lvl"/>
          <dgm:resizeHandles val="exact"/>
        </dgm:presLayoutVars>
      </dgm:prSet>
      <dgm:spPr/>
    </dgm:pt>
    <dgm:pt modelId="{A1CF59C0-8EA8-4AC5-8A57-B49A3591F4C7}" type="pres">
      <dgm:prSet presAssocID="{3B7074C9-5B64-4C16-A4CA-87FFE3BD82C3}" presName="composite" presStyleCnt="0"/>
      <dgm:spPr/>
    </dgm:pt>
    <dgm:pt modelId="{56906DB3-C18C-4B21-B138-6DBA2CEF8C01}" type="pres">
      <dgm:prSet presAssocID="{3B7074C9-5B64-4C16-A4CA-87FFE3BD82C3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C92C355F-62D3-4A09-B9B1-9481D1C6AB8D}" type="pres">
      <dgm:prSet presAssocID="{3B7074C9-5B64-4C16-A4CA-87FFE3BD82C3}" presName="desTx" presStyleLbl="alignAccFollowNode1" presStyleIdx="0" presStyleCnt="2">
        <dgm:presLayoutVars>
          <dgm:bulletEnabled val="1"/>
        </dgm:presLayoutVars>
      </dgm:prSet>
      <dgm:spPr/>
    </dgm:pt>
    <dgm:pt modelId="{AFEC03C0-992A-4F81-AEE2-4A2D490C1D3C}" type="pres">
      <dgm:prSet presAssocID="{3725631F-118C-4AFB-B4DA-0DE2FFC1C192}" presName="space" presStyleCnt="0"/>
      <dgm:spPr/>
    </dgm:pt>
    <dgm:pt modelId="{03D3E6FD-0910-4B47-AF6D-75F13F7F69E8}" type="pres">
      <dgm:prSet presAssocID="{389DAE18-0AEA-4A1D-A651-681A01D04A5A}" presName="composite" presStyleCnt="0"/>
      <dgm:spPr/>
    </dgm:pt>
    <dgm:pt modelId="{BE431DA6-306D-4A3A-9AE4-A185D49DB374}" type="pres">
      <dgm:prSet presAssocID="{389DAE18-0AEA-4A1D-A651-681A01D04A5A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2D1FBD15-89FB-463E-A9A6-E645563DFBE3}" type="pres">
      <dgm:prSet presAssocID="{389DAE18-0AEA-4A1D-A651-681A01D04A5A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8A68F12-E592-4FA3-A445-A7D2CD87C23F}" type="presOf" srcId="{57B2CFEF-90FD-49F3-BEC9-B173E78CBF60}" destId="{2D1FBD15-89FB-463E-A9A6-E645563DFBE3}" srcOrd="0" destOrd="2" presId="urn:microsoft.com/office/officeart/2005/8/layout/hList1"/>
    <dgm:cxn modelId="{3BC21234-646E-44B3-B111-820781CBC43C}" type="presOf" srcId="{87D081DC-824E-4C21-A5F0-4265E5E79A05}" destId="{2D1FBD15-89FB-463E-A9A6-E645563DFBE3}" srcOrd="0" destOrd="1" presId="urn:microsoft.com/office/officeart/2005/8/layout/hList1"/>
    <dgm:cxn modelId="{DED59A66-C11C-4795-8029-077EFE859F43}" srcId="{8852DCE3-994C-4F7B-83F1-454FC5E0B20D}" destId="{389DAE18-0AEA-4A1D-A651-681A01D04A5A}" srcOrd="1" destOrd="0" parTransId="{6021ADFA-7F71-41E2-85C6-2F6C3A870111}" sibTransId="{F70304DB-AE55-47E9-91F6-6FD044D359DB}"/>
    <dgm:cxn modelId="{7DF7F686-F708-4262-876D-EC0AC0FFF895}" type="presOf" srcId="{8852DCE3-994C-4F7B-83F1-454FC5E0B20D}" destId="{097CD9A0-88C9-4435-BDBF-5F4F7388B578}" srcOrd="0" destOrd="0" presId="urn:microsoft.com/office/officeart/2005/8/layout/hList1"/>
    <dgm:cxn modelId="{05042E91-AFB3-44D1-B433-633901BE7CD6}" type="presOf" srcId="{7B44A657-B2AD-491A-BA07-D1026FC0FC73}" destId="{2D1FBD15-89FB-463E-A9A6-E645563DFBE3}" srcOrd="0" destOrd="0" presId="urn:microsoft.com/office/officeart/2005/8/layout/hList1"/>
    <dgm:cxn modelId="{13CAA399-B3F0-414D-BFB9-AEF12D4DC9C6}" type="presOf" srcId="{5125E248-7CA3-48B4-B690-112012BC7A04}" destId="{C92C355F-62D3-4A09-B9B1-9481D1C6AB8D}" srcOrd="0" destOrd="0" presId="urn:microsoft.com/office/officeart/2005/8/layout/hList1"/>
    <dgm:cxn modelId="{10D1B299-6EAD-4A22-8924-2B3C2E142EDB}" srcId="{389DAE18-0AEA-4A1D-A651-681A01D04A5A}" destId="{7B44A657-B2AD-491A-BA07-D1026FC0FC73}" srcOrd="0" destOrd="0" parTransId="{F4B8092E-CD78-4897-A4C2-34DB8C2ABCFA}" sibTransId="{36894AC6-A15E-4A80-A9D2-0D118CA60116}"/>
    <dgm:cxn modelId="{761555A0-F41F-4F75-888D-CF9434C35FA5}" srcId="{3B7074C9-5B64-4C16-A4CA-87FFE3BD82C3}" destId="{5125E248-7CA3-48B4-B690-112012BC7A04}" srcOrd="0" destOrd="0" parTransId="{084C0DB2-FC95-4E93-8942-019725075AF9}" sibTransId="{DF528046-AD6E-4958-AB95-665285DEFF65}"/>
    <dgm:cxn modelId="{D80568A4-F303-47BE-AE56-EBF88A57D9E2}" type="presOf" srcId="{389DAE18-0AEA-4A1D-A651-681A01D04A5A}" destId="{BE431DA6-306D-4A3A-9AE4-A185D49DB374}" srcOrd="0" destOrd="0" presId="urn:microsoft.com/office/officeart/2005/8/layout/hList1"/>
    <dgm:cxn modelId="{6FD2CFB9-C5A7-4F73-9913-7D6605DB8A87}" srcId="{3B7074C9-5B64-4C16-A4CA-87FFE3BD82C3}" destId="{97852D84-E8F5-4694-AAE7-E4E88BADCC1E}" srcOrd="1" destOrd="0" parTransId="{995CE865-3F38-4C83-8D24-BC895B3954DB}" sibTransId="{C925E8E8-2D4B-4E96-A5F9-0196C702E858}"/>
    <dgm:cxn modelId="{DD39E5C2-735F-4221-B4F5-FE07D8C944D3}" srcId="{8852DCE3-994C-4F7B-83F1-454FC5E0B20D}" destId="{3B7074C9-5B64-4C16-A4CA-87FFE3BD82C3}" srcOrd="0" destOrd="0" parTransId="{D6F30047-A5D1-4916-B8E9-DD222C06E1AB}" sibTransId="{3725631F-118C-4AFB-B4DA-0DE2FFC1C192}"/>
    <dgm:cxn modelId="{963622CA-BFA5-440B-8240-632F8A85568A}" srcId="{389DAE18-0AEA-4A1D-A651-681A01D04A5A}" destId="{87D081DC-824E-4C21-A5F0-4265E5E79A05}" srcOrd="1" destOrd="0" parTransId="{1FFD8518-9CFB-4392-B5D1-B4D9DB37FBE0}" sibTransId="{4EB09A7E-E250-4304-A3E6-099367517D37}"/>
    <dgm:cxn modelId="{B4A997DA-17A6-48DE-AE7C-69A8E6015CF3}" srcId="{389DAE18-0AEA-4A1D-A651-681A01D04A5A}" destId="{57B2CFEF-90FD-49F3-BEC9-B173E78CBF60}" srcOrd="2" destOrd="0" parTransId="{CA6A289F-3919-4169-9ACB-F042E0768114}" sibTransId="{26CABA25-4E5F-489D-9A89-701CCAFDD366}"/>
    <dgm:cxn modelId="{0F3412E6-DEB3-48CF-BB8C-D5977C0D227A}" type="presOf" srcId="{3B7074C9-5B64-4C16-A4CA-87FFE3BD82C3}" destId="{56906DB3-C18C-4B21-B138-6DBA2CEF8C01}" srcOrd="0" destOrd="0" presId="urn:microsoft.com/office/officeart/2005/8/layout/hList1"/>
    <dgm:cxn modelId="{C5FF70FF-956B-4A44-A485-35443987687A}" type="presOf" srcId="{97852D84-E8F5-4694-AAE7-E4E88BADCC1E}" destId="{C92C355F-62D3-4A09-B9B1-9481D1C6AB8D}" srcOrd="0" destOrd="1" presId="urn:microsoft.com/office/officeart/2005/8/layout/hList1"/>
    <dgm:cxn modelId="{3E7606A6-BBC7-4E44-B592-0589713B7A55}" type="presParOf" srcId="{097CD9A0-88C9-4435-BDBF-5F4F7388B578}" destId="{A1CF59C0-8EA8-4AC5-8A57-B49A3591F4C7}" srcOrd="0" destOrd="0" presId="urn:microsoft.com/office/officeart/2005/8/layout/hList1"/>
    <dgm:cxn modelId="{D2E01F58-5D6B-4AE5-AD7E-63724C591557}" type="presParOf" srcId="{A1CF59C0-8EA8-4AC5-8A57-B49A3591F4C7}" destId="{56906DB3-C18C-4B21-B138-6DBA2CEF8C01}" srcOrd="0" destOrd="0" presId="urn:microsoft.com/office/officeart/2005/8/layout/hList1"/>
    <dgm:cxn modelId="{7691BB9F-FE48-413A-B396-94E299B9DBDA}" type="presParOf" srcId="{A1CF59C0-8EA8-4AC5-8A57-B49A3591F4C7}" destId="{C92C355F-62D3-4A09-B9B1-9481D1C6AB8D}" srcOrd="1" destOrd="0" presId="urn:microsoft.com/office/officeart/2005/8/layout/hList1"/>
    <dgm:cxn modelId="{98836B3D-7C21-435B-AAAA-0E450FFE31E0}" type="presParOf" srcId="{097CD9A0-88C9-4435-BDBF-5F4F7388B578}" destId="{AFEC03C0-992A-4F81-AEE2-4A2D490C1D3C}" srcOrd="1" destOrd="0" presId="urn:microsoft.com/office/officeart/2005/8/layout/hList1"/>
    <dgm:cxn modelId="{D0BC51F7-B089-4A99-B31D-F80C0A8825C5}" type="presParOf" srcId="{097CD9A0-88C9-4435-BDBF-5F4F7388B578}" destId="{03D3E6FD-0910-4B47-AF6D-75F13F7F69E8}" srcOrd="2" destOrd="0" presId="urn:microsoft.com/office/officeart/2005/8/layout/hList1"/>
    <dgm:cxn modelId="{64FB20D8-0993-42D6-8879-ADAC205E6933}" type="presParOf" srcId="{03D3E6FD-0910-4B47-AF6D-75F13F7F69E8}" destId="{BE431DA6-306D-4A3A-9AE4-A185D49DB374}" srcOrd="0" destOrd="0" presId="urn:microsoft.com/office/officeart/2005/8/layout/hList1"/>
    <dgm:cxn modelId="{10A06BD2-16E0-483C-9F61-EB5F4611BFB4}" type="presParOf" srcId="{03D3E6FD-0910-4B47-AF6D-75F13F7F69E8}" destId="{2D1FBD15-89FB-463E-A9A6-E645563DFBE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906DB3-C18C-4B21-B138-6DBA2CEF8C01}">
      <dsp:nvSpPr>
        <dsp:cNvPr id="0" name=""/>
        <dsp:cNvSpPr/>
      </dsp:nvSpPr>
      <dsp:spPr>
        <a:xfrm>
          <a:off x="39" y="522314"/>
          <a:ext cx="3798093" cy="1519237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280" tIns="264160" rIns="462280" bIns="26416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Pros</a:t>
          </a:r>
        </a:p>
      </dsp:txBody>
      <dsp:txXfrm>
        <a:off x="39" y="522314"/>
        <a:ext cx="3798093" cy="1519237"/>
      </dsp:txXfrm>
    </dsp:sp>
    <dsp:sp modelId="{C92C355F-62D3-4A09-B9B1-9481D1C6AB8D}">
      <dsp:nvSpPr>
        <dsp:cNvPr id="0" name=""/>
        <dsp:cNvSpPr/>
      </dsp:nvSpPr>
      <dsp:spPr>
        <a:xfrm>
          <a:off x="39" y="2041552"/>
          <a:ext cx="3798093" cy="2854800"/>
        </a:xfrm>
        <a:prstGeom prst="rect">
          <a:avLst/>
        </a:prstGeom>
        <a:solidFill>
          <a:schemeClr val="accent6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More Secure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Can be beneficial for the enterprises who is having more than one vendor</a:t>
          </a:r>
        </a:p>
      </dsp:txBody>
      <dsp:txXfrm>
        <a:off x="39" y="2041552"/>
        <a:ext cx="3798093" cy="2854800"/>
      </dsp:txXfrm>
    </dsp:sp>
    <dsp:sp modelId="{BE431DA6-306D-4A3A-9AE4-A185D49DB374}">
      <dsp:nvSpPr>
        <dsp:cNvPr id="0" name=""/>
        <dsp:cNvSpPr/>
      </dsp:nvSpPr>
      <dsp:spPr>
        <a:xfrm>
          <a:off x="4329866" y="522314"/>
          <a:ext cx="3798093" cy="1519237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2280" tIns="264160" rIns="462280" bIns="26416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Cons</a:t>
          </a:r>
        </a:p>
      </dsp:txBody>
      <dsp:txXfrm>
        <a:off x="4329866" y="522314"/>
        <a:ext cx="3798093" cy="1519237"/>
      </dsp:txXfrm>
    </dsp:sp>
    <dsp:sp modelId="{2D1FBD15-89FB-463E-A9A6-E645563DFBE3}">
      <dsp:nvSpPr>
        <dsp:cNvPr id="0" name=""/>
        <dsp:cNvSpPr/>
      </dsp:nvSpPr>
      <dsp:spPr>
        <a:xfrm>
          <a:off x="4329866" y="2041552"/>
          <a:ext cx="3798093" cy="2854800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Renders within Iframe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Even the Property Pane renders with Iframe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Not sure, what difference this makes when comparing to Provider Hosted Application</a:t>
          </a:r>
        </a:p>
      </dsp:txBody>
      <dsp:txXfrm>
        <a:off x="4329866" y="2041552"/>
        <a:ext cx="3798093" cy="2854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587E3-AE97-486E-9D9F-B695E3694A02}" type="datetimeFigureOut">
              <a:rPr lang="en-IN" smtClean="0"/>
              <a:t>02-12-2022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C6AD67-0323-4947-9108-7D931F83A4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0546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8027" indent="-178027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Build 2015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12/2/2022 11:41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985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8027" indent="-178027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Build 2015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12/2/2022 11:37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03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.png"/><Relationship Id="rId3" Type="http://schemas.openxmlformats.org/officeDocument/2006/relationships/image" Target="../media/image15.jpe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6F6B7BEE-EEA1-E8EF-16D4-EA610FBA5E22}"/>
              </a:ext>
            </a:extLst>
          </p:cNvPr>
          <p:cNvSpPr/>
          <p:nvPr userDrawn="1"/>
        </p:nvSpPr>
        <p:spPr>
          <a:xfrm>
            <a:off x="0" y="5783827"/>
            <a:ext cx="12192000" cy="10741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31060-295B-FF45-A1D8-64A58FA9D6B9}"/>
              </a:ext>
            </a:extLst>
          </p:cNvPr>
          <p:cNvSpPr txBox="1"/>
          <p:nvPr userDrawn="1"/>
        </p:nvSpPr>
        <p:spPr>
          <a:xfrm>
            <a:off x="4057650" y="64722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 descr="Graphical user interface, website, calendar&#10;&#10;Description automatically generated">
            <a:extLst>
              <a:ext uri="{FF2B5EF4-FFF2-40B4-BE49-F238E27FC236}">
                <a16:creationId xmlns:a16="http://schemas.microsoft.com/office/drawing/2014/main" id="{EBC7B506-3AD6-D588-38A1-939706BCE0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2173"/>
            <a:ext cx="12192000" cy="609600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9B4669E-C59C-D575-1C4E-610D8F80ACFA}"/>
              </a:ext>
            </a:extLst>
          </p:cNvPr>
          <p:cNvGrpSpPr/>
          <p:nvPr userDrawn="1"/>
        </p:nvGrpSpPr>
        <p:grpSpPr>
          <a:xfrm>
            <a:off x="581019" y="3861003"/>
            <a:ext cx="3238495" cy="423050"/>
            <a:chOff x="9136950" y="6310225"/>
            <a:chExt cx="5020089" cy="42305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9E7F9CE-9B97-D626-3998-2929F2994AF3}"/>
                </a:ext>
              </a:extLst>
            </p:cNvPr>
            <p:cNvSpPr txBox="1"/>
            <p:nvPr userDrawn="1"/>
          </p:nvSpPr>
          <p:spPr>
            <a:xfrm>
              <a:off x="10014453" y="6310225"/>
              <a:ext cx="414258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</a:rPr>
                <a:t>www.m365event.com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50B0D34-CB98-A05C-29C4-8B94E4095A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  <a:alphaModFix/>
            </a:blip>
            <a:stretch>
              <a:fillRect/>
            </a:stretch>
          </p:blipFill>
          <p:spPr>
            <a:xfrm flipH="1">
              <a:off x="9136950" y="6322445"/>
              <a:ext cx="634901" cy="41083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94D0900-1AA7-806D-7FCA-30F38A4A69CD}"/>
              </a:ext>
            </a:extLst>
          </p:cNvPr>
          <p:cNvGrpSpPr/>
          <p:nvPr userDrawn="1"/>
        </p:nvGrpSpPr>
        <p:grpSpPr>
          <a:xfrm>
            <a:off x="200523" y="5949571"/>
            <a:ext cx="11591447" cy="742684"/>
            <a:chOff x="298700" y="5963164"/>
            <a:chExt cx="11591447" cy="742684"/>
          </a:xfrm>
        </p:grpSpPr>
        <p:pic>
          <p:nvPicPr>
            <p:cNvPr id="8" name="Picture 7" descr="Logo&#10;&#10;Description automatically generated">
              <a:extLst>
                <a:ext uri="{FF2B5EF4-FFF2-40B4-BE49-F238E27FC236}">
                  <a16:creationId xmlns:a16="http://schemas.microsoft.com/office/drawing/2014/main" id="{A519DA10-700D-AFA7-0E0E-CC7170B45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220" y="6119560"/>
              <a:ext cx="1225055" cy="472778"/>
            </a:xfrm>
            <a:prstGeom prst="rect">
              <a:avLst/>
            </a:prstGeom>
          </p:spPr>
        </p:pic>
        <p:pic>
          <p:nvPicPr>
            <p:cNvPr id="12" name="Picture 11" descr="Logo, company name">
              <a:extLst>
                <a:ext uri="{FF2B5EF4-FFF2-40B4-BE49-F238E27FC236}">
                  <a16:creationId xmlns:a16="http://schemas.microsoft.com/office/drawing/2014/main" id="{92F0191B-4112-ADA6-5684-C2D5BE1DE47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8" t="10423" r="3927" b="19435"/>
            <a:stretch/>
          </p:blipFill>
          <p:spPr>
            <a:xfrm>
              <a:off x="298700" y="6118433"/>
              <a:ext cx="1124175" cy="470675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E0D2DB-A098-5AF0-3511-6460EFC5034B}"/>
                </a:ext>
              </a:extLst>
            </p:cNvPr>
            <p:cNvGrpSpPr/>
            <p:nvPr userDrawn="1"/>
          </p:nvGrpSpPr>
          <p:grpSpPr>
            <a:xfrm>
              <a:off x="2993271" y="6031840"/>
              <a:ext cx="1657800" cy="542850"/>
              <a:chOff x="6190800" y="6102456"/>
              <a:chExt cx="2000250" cy="567121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B452A4E-6F0D-444E-981F-8FAD7BA915DB}"/>
                  </a:ext>
                </a:extLst>
              </p:cNvPr>
              <p:cNvSpPr/>
              <p:nvPr userDrawn="1"/>
            </p:nvSpPr>
            <p:spPr>
              <a:xfrm>
                <a:off x="6190800" y="6102456"/>
                <a:ext cx="2000250" cy="5671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030" name="Picture 6" descr="JPOWER">
                <a:extLst>
                  <a:ext uri="{FF2B5EF4-FFF2-40B4-BE49-F238E27FC236}">
                    <a16:creationId xmlns:a16="http://schemas.microsoft.com/office/drawing/2014/main" id="{976135E8-04BF-AAA0-CC10-42EDB7B5AE21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24150" y="6285304"/>
                <a:ext cx="1733550" cy="266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90FB6A2-18A0-45D3-F03C-DA5AEB6F7559}"/>
                </a:ext>
              </a:extLst>
            </p:cNvPr>
            <p:cNvGrpSpPr/>
            <p:nvPr userDrawn="1"/>
          </p:nvGrpSpPr>
          <p:grpSpPr>
            <a:xfrm>
              <a:off x="4662228" y="6020402"/>
              <a:ext cx="1859939" cy="631231"/>
              <a:chOff x="7848601" y="4021702"/>
              <a:chExt cx="1657800" cy="54285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FC5F69C-8008-62E9-D1CF-124DE4B7C030}"/>
                  </a:ext>
                </a:extLst>
              </p:cNvPr>
              <p:cNvSpPr/>
              <p:nvPr userDrawn="1"/>
            </p:nvSpPr>
            <p:spPr>
              <a:xfrm>
                <a:off x="7848601" y="4021702"/>
                <a:ext cx="1657800" cy="5428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034" name="Picture 10" descr="Microsoft">
                <a:extLst>
                  <a:ext uri="{FF2B5EF4-FFF2-40B4-BE49-F238E27FC236}">
                    <a16:creationId xmlns:a16="http://schemas.microsoft.com/office/drawing/2014/main" id="{BC41E603-C19C-0AF9-FB71-DD3ECFC00752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5894" y="4152900"/>
                <a:ext cx="1389804" cy="2779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492F9D0-21AC-9F4E-0BB0-8404635C5309}"/>
                </a:ext>
              </a:extLst>
            </p:cNvPr>
            <p:cNvGrpSpPr/>
            <p:nvPr userDrawn="1"/>
          </p:nvGrpSpPr>
          <p:grpSpPr>
            <a:xfrm>
              <a:off x="7525577" y="5963164"/>
              <a:ext cx="2294183" cy="742684"/>
              <a:chOff x="9763126" y="2809875"/>
              <a:chExt cx="1657800" cy="468802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703A7A8-CFE1-136A-40E9-0D1081ABE6AE}"/>
                  </a:ext>
                </a:extLst>
              </p:cNvPr>
              <p:cNvSpPr/>
              <p:nvPr userDrawn="1"/>
            </p:nvSpPr>
            <p:spPr>
              <a:xfrm>
                <a:off x="9763126" y="2809875"/>
                <a:ext cx="1657800" cy="4688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036" name="Picture 12" descr="Rapid Circle">
                <a:extLst>
                  <a:ext uri="{FF2B5EF4-FFF2-40B4-BE49-F238E27FC236}">
                    <a16:creationId xmlns:a16="http://schemas.microsoft.com/office/drawing/2014/main" id="{BB717E06-42E1-AF97-13D7-34B2EC318B7C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35853" y="2954798"/>
                <a:ext cx="1312346" cy="178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C875154-746C-BC0C-D182-7563B5A349CD}"/>
                </a:ext>
              </a:extLst>
            </p:cNvPr>
            <p:cNvGrpSpPr/>
            <p:nvPr userDrawn="1"/>
          </p:nvGrpSpPr>
          <p:grpSpPr>
            <a:xfrm>
              <a:off x="9713323" y="6062838"/>
              <a:ext cx="1019175" cy="542850"/>
              <a:chOff x="7038975" y="1325546"/>
              <a:chExt cx="2600776" cy="1387849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DE88D99-B095-9904-2521-25BD4210C176}"/>
                  </a:ext>
                </a:extLst>
              </p:cNvPr>
              <p:cNvSpPr/>
              <p:nvPr userDrawn="1"/>
            </p:nvSpPr>
            <p:spPr>
              <a:xfrm>
                <a:off x="7038975" y="1325546"/>
                <a:ext cx="2600776" cy="13878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038" name="Picture 14" descr="SOHO DRAGON">
                <a:extLst>
                  <a:ext uri="{FF2B5EF4-FFF2-40B4-BE49-F238E27FC236}">
                    <a16:creationId xmlns:a16="http://schemas.microsoft.com/office/drawing/2014/main" id="{5A8C21B9-A49A-4FE5-8A9F-096BA5F6F67E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93424" y="1446500"/>
                <a:ext cx="2291878" cy="11459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8EBCA13-21C5-BE44-C91E-5A9745CC0057}"/>
                </a:ext>
              </a:extLst>
            </p:cNvPr>
            <p:cNvGrpSpPr/>
            <p:nvPr userDrawn="1"/>
          </p:nvGrpSpPr>
          <p:grpSpPr>
            <a:xfrm>
              <a:off x="1434032" y="6062838"/>
              <a:ext cx="1558643" cy="581866"/>
              <a:chOff x="7671858" y="4144606"/>
              <a:chExt cx="2472267" cy="874632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E20EB45-EA81-DA40-7885-2246EA26B897}"/>
                  </a:ext>
                </a:extLst>
              </p:cNvPr>
              <p:cNvSpPr/>
              <p:nvPr userDrawn="1"/>
            </p:nvSpPr>
            <p:spPr>
              <a:xfrm>
                <a:off x="7671858" y="4144606"/>
                <a:ext cx="2472267" cy="8746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53068D2F-81F8-2665-A000-F97902477F7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798328" y="4306376"/>
                <a:ext cx="2219325" cy="557365"/>
              </a:xfrm>
              <a:prstGeom prst="rect">
                <a:avLst/>
              </a:prstGeom>
            </p:spPr>
          </p:pic>
        </p:grpSp>
        <p:pic>
          <p:nvPicPr>
            <p:cNvPr id="3" name="Picture 2" descr="Logo&#10;&#10;Description automatically generated">
              <a:extLst>
                <a:ext uri="{FF2B5EF4-FFF2-40B4-BE49-F238E27FC236}">
                  <a16:creationId xmlns:a16="http://schemas.microsoft.com/office/drawing/2014/main" id="{07F18DA8-76B8-710D-7F6A-2B7489B1CE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5393" y="6089119"/>
              <a:ext cx="1004754" cy="5032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94332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9366C-F763-4322-9ABA-0B439776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633F7-1EBF-4F42-9A19-AE0540043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4C1539-62B5-4860-8B85-1224512E70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2463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34F3C-9BB4-4DC5-8560-F106812E1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0A6953-937C-4E36-91CE-406AD704AE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3A9831-BF60-4F1E-A213-AEBD7441A0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4724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6F6B7BEE-EEA1-E8EF-16D4-EA610FBA5E22}"/>
              </a:ext>
            </a:extLst>
          </p:cNvPr>
          <p:cNvSpPr/>
          <p:nvPr userDrawn="1"/>
        </p:nvSpPr>
        <p:spPr>
          <a:xfrm>
            <a:off x="0" y="5783827"/>
            <a:ext cx="12192000" cy="10741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31060-295B-FF45-A1D8-64A58FA9D6B9}"/>
              </a:ext>
            </a:extLst>
          </p:cNvPr>
          <p:cNvSpPr txBox="1"/>
          <p:nvPr userDrawn="1"/>
        </p:nvSpPr>
        <p:spPr>
          <a:xfrm>
            <a:off x="4057650" y="64722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B4669E-C59C-D575-1C4E-610D8F80ACFA}"/>
              </a:ext>
            </a:extLst>
          </p:cNvPr>
          <p:cNvGrpSpPr/>
          <p:nvPr userDrawn="1"/>
        </p:nvGrpSpPr>
        <p:grpSpPr>
          <a:xfrm>
            <a:off x="581019" y="3861003"/>
            <a:ext cx="3238495" cy="423050"/>
            <a:chOff x="9136950" y="6310225"/>
            <a:chExt cx="5020089" cy="42305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9E7F9CE-9B97-D626-3998-2929F2994AF3}"/>
                </a:ext>
              </a:extLst>
            </p:cNvPr>
            <p:cNvSpPr txBox="1"/>
            <p:nvPr userDrawn="1"/>
          </p:nvSpPr>
          <p:spPr>
            <a:xfrm>
              <a:off x="10014453" y="6310225"/>
              <a:ext cx="414258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</a:rPr>
                <a:t>www.m365event.com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50B0D34-CB98-A05C-29C4-8B94E4095A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  <a:alphaModFix/>
            </a:blip>
            <a:stretch>
              <a:fillRect/>
            </a:stretch>
          </p:blipFill>
          <p:spPr>
            <a:xfrm flipH="1">
              <a:off x="9136950" y="6322445"/>
              <a:ext cx="634901" cy="410830"/>
            </a:xfrm>
            <a:prstGeom prst="rect">
              <a:avLst/>
            </a:prstGeom>
          </p:spPr>
        </p:pic>
      </p:grpSp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3B348BEB-0284-4E07-BEC7-6F5F725A0D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06"/>
            <a:ext cx="12192000" cy="593939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ED4EDAF-9E1E-A43A-0B6F-082F46F4EB29}"/>
              </a:ext>
            </a:extLst>
          </p:cNvPr>
          <p:cNvGrpSpPr/>
          <p:nvPr userDrawn="1"/>
        </p:nvGrpSpPr>
        <p:grpSpPr>
          <a:xfrm>
            <a:off x="208836" y="6034328"/>
            <a:ext cx="11591447" cy="742684"/>
            <a:chOff x="298700" y="5963164"/>
            <a:chExt cx="11591447" cy="742684"/>
          </a:xfrm>
        </p:grpSpPr>
        <p:pic>
          <p:nvPicPr>
            <p:cNvPr id="4" name="Picture 3" descr="Logo&#10;&#10;Description automatically generated">
              <a:extLst>
                <a:ext uri="{FF2B5EF4-FFF2-40B4-BE49-F238E27FC236}">
                  <a16:creationId xmlns:a16="http://schemas.microsoft.com/office/drawing/2014/main" id="{11F5B10B-DF6E-F60F-C54C-DB92BFE815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220" y="6119560"/>
              <a:ext cx="1225055" cy="472778"/>
            </a:xfrm>
            <a:prstGeom prst="rect">
              <a:avLst/>
            </a:prstGeom>
          </p:spPr>
        </p:pic>
        <p:pic>
          <p:nvPicPr>
            <p:cNvPr id="5" name="Picture 4" descr="Logo, company name">
              <a:extLst>
                <a:ext uri="{FF2B5EF4-FFF2-40B4-BE49-F238E27FC236}">
                  <a16:creationId xmlns:a16="http://schemas.microsoft.com/office/drawing/2014/main" id="{108AE8D9-2887-D1A3-F147-E658F568BDE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8" t="10423" r="3927" b="19435"/>
            <a:stretch/>
          </p:blipFill>
          <p:spPr>
            <a:xfrm>
              <a:off x="298700" y="6118433"/>
              <a:ext cx="1124175" cy="470675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F5C0071-5443-551B-A5D2-C5E1D3441FDE}"/>
                </a:ext>
              </a:extLst>
            </p:cNvPr>
            <p:cNvGrpSpPr/>
            <p:nvPr userDrawn="1"/>
          </p:nvGrpSpPr>
          <p:grpSpPr>
            <a:xfrm>
              <a:off x="2993271" y="6031840"/>
              <a:ext cx="1657800" cy="542850"/>
              <a:chOff x="6190800" y="6102456"/>
              <a:chExt cx="2000250" cy="567121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FF99A48-BEFA-B47A-79C0-5D2CF1D3F025}"/>
                  </a:ext>
                </a:extLst>
              </p:cNvPr>
              <p:cNvSpPr/>
              <p:nvPr userDrawn="1"/>
            </p:nvSpPr>
            <p:spPr>
              <a:xfrm>
                <a:off x="6190800" y="6102456"/>
                <a:ext cx="2000250" cy="5671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39" name="Picture 6" descr="JPOWER">
                <a:extLst>
                  <a:ext uri="{FF2B5EF4-FFF2-40B4-BE49-F238E27FC236}">
                    <a16:creationId xmlns:a16="http://schemas.microsoft.com/office/drawing/2014/main" id="{ACFBB3EC-0DB0-B73A-0D0F-4B58F13FB88F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24150" y="6285304"/>
                <a:ext cx="1733550" cy="266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3E83413-783F-870B-D12E-353CEC0A26FF}"/>
                </a:ext>
              </a:extLst>
            </p:cNvPr>
            <p:cNvGrpSpPr/>
            <p:nvPr userDrawn="1"/>
          </p:nvGrpSpPr>
          <p:grpSpPr>
            <a:xfrm>
              <a:off x="4662228" y="6020402"/>
              <a:ext cx="1859939" cy="631231"/>
              <a:chOff x="7848601" y="4021702"/>
              <a:chExt cx="1657800" cy="542850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6D4D95B-CDEC-0F59-31D7-9ECD45C61F40}"/>
                  </a:ext>
                </a:extLst>
              </p:cNvPr>
              <p:cNvSpPr/>
              <p:nvPr userDrawn="1"/>
            </p:nvSpPr>
            <p:spPr>
              <a:xfrm>
                <a:off x="7848601" y="4021702"/>
                <a:ext cx="1657800" cy="5428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37" name="Picture 10" descr="Microsoft">
                <a:extLst>
                  <a:ext uri="{FF2B5EF4-FFF2-40B4-BE49-F238E27FC236}">
                    <a16:creationId xmlns:a16="http://schemas.microsoft.com/office/drawing/2014/main" id="{A1EF7B10-7135-2010-CCBE-79DC29D95746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5894" y="4152900"/>
                <a:ext cx="1389804" cy="2779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2B59595-A203-7D48-003F-2CB6A84F39DA}"/>
                </a:ext>
              </a:extLst>
            </p:cNvPr>
            <p:cNvGrpSpPr/>
            <p:nvPr userDrawn="1"/>
          </p:nvGrpSpPr>
          <p:grpSpPr>
            <a:xfrm>
              <a:off x="7525577" y="5963164"/>
              <a:ext cx="2294183" cy="742684"/>
              <a:chOff x="9763126" y="2809875"/>
              <a:chExt cx="1657800" cy="468802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8AFD1BA-CFA0-9403-3DC8-81C46BC19359}"/>
                  </a:ext>
                </a:extLst>
              </p:cNvPr>
              <p:cNvSpPr/>
              <p:nvPr userDrawn="1"/>
            </p:nvSpPr>
            <p:spPr>
              <a:xfrm>
                <a:off x="9763126" y="2809875"/>
                <a:ext cx="1657800" cy="4688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27" name="Picture 12" descr="Rapid Circle">
                <a:extLst>
                  <a:ext uri="{FF2B5EF4-FFF2-40B4-BE49-F238E27FC236}">
                    <a16:creationId xmlns:a16="http://schemas.microsoft.com/office/drawing/2014/main" id="{01B31B36-29CE-6D17-C0B0-14D234F36B66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35853" y="2954798"/>
                <a:ext cx="1312346" cy="178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E4FBE89-813A-2A77-8FB9-9D32C457ABBA}"/>
                </a:ext>
              </a:extLst>
            </p:cNvPr>
            <p:cNvGrpSpPr/>
            <p:nvPr userDrawn="1"/>
          </p:nvGrpSpPr>
          <p:grpSpPr>
            <a:xfrm>
              <a:off x="9713323" y="6062838"/>
              <a:ext cx="1019175" cy="542850"/>
              <a:chOff x="7038975" y="1325546"/>
              <a:chExt cx="2600776" cy="138784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67344AE-2916-4560-28AE-42E45611ABDF}"/>
                  </a:ext>
                </a:extLst>
              </p:cNvPr>
              <p:cNvSpPr/>
              <p:nvPr userDrawn="1"/>
            </p:nvSpPr>
            <p:spPr>
              <a:xfrm>
                <a:off x="7038975" y="1325546"/>
                <a:ext cx="2600776" cy="13878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21" name="Picture 14" descr="SOHO DRAGON">
                <a:extLst>
                  <a:ext uri="{FF2B5EF4-FFF2-40B4-BE49-F238E27FC236}">
                    <a16:creationId xmlns:a16="http://schemas.microsoft.com/office/drawing/2014/main" id="{8332ECD4-AB2B-FCF3-3D7B-E0BFA4B37237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93424" y="1446500"/>
                <a:ext cx="2291878" cy="11459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82ABE3E-7F6C-F2F8-EBAF-588FBEEC8C0A}"/>
                </a:ext>
              </a:extLst>
            </p:cNvPr>
            <p:cNvGrpSpPr/>
            <p:nvPr userDrawn="1"/>
          </p:nvGrpSpPr>
          <p:grpSpPr>
            <a:xfrm>
              <a:off x="1434032" y="6062838"/>
              <a:ext cx="1558643" cy="581866"/>
              <a:chOff x="7671858" y="4144606"/>
              <a:chExt cx="2472267" cy="874632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77514B2-88A4-CD78-09A6-0073310FC607}"/>
                  </a:ext>
                </a:extLst>
              </p:cNvPr>
              <p:cNvSpPr/>
              <p:nvPr userDrawn="1"/>
            </p:nvSpPr>
            <p:spPr>
              <a:xfrm>
                <a:off x="7671858" y="4144606"/>
                <a:ext cx="2472267" cy="8746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DAC40EE2-8392-1F18-7906-1DB8568F91C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798328" y="4306376"/>
                <a:ext cx="2219325" cy="557365"/>
              </a:xfrm>
              <a:prstGeom prst="rect">
                <a:avLst/>
              </a:prstGeom>
            </p:spPr>
          </p:pic>
        </p:grpSp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5952B2F9-1A4B-1176-C31E-98F24D28BD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5393" y="6089119"/>
              <a:ext cx="1004754" cy="503219"/>
            </a:xfrm>
            <a:prstGeom prst="rect">
              <a:avLst/>
            </a:prstGeom>
          </p:spPr>
        </p:pic>
      </p:grpSp>
      <p:pic>
        <p:nvPicPr>
          <p:cNvPr id="40" name="Picture 2">
            <a:extLst>
              <a:ext uri="{FF2B5EF4-FFF2-40B4-BE49-F238E27FC236}">
                <a16:creationId xmlns:a16="http://schemas.microsoft.com/office/drawing/2014/main" id="{5675ECDD-9112-A6A4-409C-5D26EDA804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2087" y="302952"/>
            <a:ext cx="568196" cy="62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2780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E6A7-C490-4144-94E8-295B01B78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376" y="613821"/>
            <a:ext cx="112192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61DC6-77B3-45D7-9B30-ED0FD22CB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377" y="1951604"/>
            <a:ext cx="11219246" cy="36220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ACEC4E-06B8-444A-AADA-BF51C3881D21}"/>
              </a:ext>
            </a:extLst>
          </p:cNvPr>
          <p:cNvSpPr txBox="1"/>
          <p:nvPr userDrawn="1"/>
        </p:nvSpPr>
        <p:spPr>
          <a:xfrm>
            <a:off x="8981162" y="64822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578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>
            <a:extLst>
              <a:ext uri="{FF2B5EF4-FFF2-40B4-BE49-F238E27FC236}">
                <a16:creationId xmlns:a16="http://schemas.microsoft.com/office/drawing/2014/main" id="{6CC28F7D-B996-4290-9D76-8BC9AB641D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Your Heading Here</a:t>
            </a: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AEFE3ACC-B452-43BA-8187-550D9F9CC03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782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Your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4783114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9A151-07CC-4F1B-A45E-D1B8962FB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481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0ADEB-7BFB-4458-B01A-EE9F25071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182" y="616589"/>
            <a:ext cx="112192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EC7D25D-83FF-4B62-BAD9-7E8C1B2C0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182" y="2843831"/>
            <a:ext cx="11219247" cy="29359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8319C3E-4E8A-4FCC-9202-D91D7EA1671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71182" y="2125910"/>
            <a:ext cx="11219247" cy="534163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7502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F50CD-34C9-4F90-878B-4D337A999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6" y="375284"/>
            <a:ext cx="5181600" cy="1938992"/>
          </a:xfrm>
        </p:spPr>
        <p:txBody>
          <a:bodyPr tIns="548640" bIns="0" anchor="b">
            <a:noAutofit/>
          </a:bodyPr>
          <a:lstStyle>
            <a:lvl1pPr>
              <a:lnSpc>
                <a:spcPct val="100000"/>
              </a:lnSpc>
              <a:defRPr sz="5000">
                <a:solidFill>
                  <a:srgbClr val="7030A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FB367-6301-4C9B-90D2-E466AB2C54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0836" y="2507673"/>
            <a:ext cx="5181600" cy="3334327"/>
          </a:xfrm>
        </p:spPr>
        <p:txBody>
          <a:bodyPr/>
          <a:lstStyle>
            <a:lvl1pPr>
              <a:defRPr lang="en-US" sz="2200" dirty="0" smtClean="0"/>
            </a:lvl1pPr>
            <a:lvl2pPr>
              <a:defRPr sz="1800"/>
            </a:lvl2pPr>
            <a:lvl3pPr>
              <a:defRPr sz="15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9" name="Picture 8" descr="A picture containing outdoor, city, day&#10;&#10;Description automatically generated">
            <a:extLst>
              <a:ext uri="{FF2B5EF4-FFF2-40B4-BE49-F238E27FC236}">
                <a16:creationId xmlns:a16="http://schemas.microsoft.com/office/drawing/2014/main" id="{EEDCB92F-AB4C-71F3-3099-958BCDD394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1" t="5472" r="26507" b="7803"/>
          <a:stretch/>
        </p:blipFill>
        <p:spPr>
          <a:xfrm>
            <a:off x="5848350" y="0"/>
            <a:ext cx="6343651" cy="594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85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3FBCC-4F00-46D5-BD83-273C27DDC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105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1F51EA-C2A6-4D19-B01A-13FD4236E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72078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1147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88FA7-D006-44F4-936E-5FEA02BFE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53C04-953C-4B01-A3CB-79C98E669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0" y="1866265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290C1B-F265-4B58-A49F-AAF1DF8AF8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1" y="2960052"/>
            <a:ext cx="5157787" cy="2969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224B503-96AB-47A1-9837-0765D2F2B58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197605" y="1866265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92E0A0D-6D70-4682-8616-C5B7F92DAD4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197604" y="2960051"/>
            <a:ext cx="5157787" cy="2969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4972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B7415-2C33-4192-A9B0-A6CE7F32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182" y="949101"/>
            <a:ext cx="112192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43561-0D89-4A62-8CEE-1B8F8860F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183" y="2286884"/>
            <a:ext cx="11219246" cy="3622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1F89563E-7462-C899-92C8-2A1BBB3BEF6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1119"/>
            <a:ext cx="12192000" cy="936881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5134FA10-5F75-B367-7059-A246992789C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88" y="6213678"/>
            <a:ext cx="1557408" cy="3762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99497A5-0A07-8DCE-1F87-447D5AF0AB0D}"/>
              </a:ext>
            </a:extLst>
          </p:cNvPr>
          <p:cNvSpPr txBox="1"/>
          <p:nvPr userDrawn="1"/>
        </p:nvSpPr>
        <p:spPr>
          <a:xfrm>
            <a:off x="4186237" y="6213678"/>
            <a:ext cx="3819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M365 SATURDAY BANGLORE</a:t>
            </a:r>
            <a:r>
              <a:rPr lang="en-IN" dirty="0">
                <a:solidFill>
                  <a:schemeClr val="bg1"/>
                </a:solidFill>
              </a:rPr>
              <a:t> 2022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AF7729C-C784-C5A5-FC80-C0B7B52DB047}"/>
              </a:ext>
            </a:extLst>
          </p:cNvPr>
          <p:cNvGrpSpPr/>
          <p:nvPr userDrawn="1"/>
        </p:nvGrpSpPr>
        <p:grpSpPr>
          <a:xfrm>
            <a:off x="9643968" y="6213678"/>
            <a:ext cx="2233708" cy="307777"/>
            <a:chOff x="9221367" y="6310225"/>
            <a:chExt cx="3462536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5D2201B-E57D-8B5B-8C47-C09119E0703D}"/>
                </a:ext>
              </a:extLst>
            </p:cNvPr>
            <p:cNvSpPr txBox="1"/>
            <p:nvPr userDrawn="1"/>
          </p:nvSpPr>
          <p:spPr>
            <a:xfrm>
              <a:off x="9630564" y="6310225"/>
              <a:ext cx="305333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IN" sz="1400" dirty="0">
                  <a:solidFill>
                    <a:schemeClr val="bg1"/>
                  </a:solidFill>
                </a:rPr>
                <a:t>www.m365event.com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CF087A-B572-538C-502B-0CF13697FA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>
              <a:lum bright="70000" contrast="-70000"/>
              <a:alphaModFix/>
            </a:blip>
            <a:stretch>
              <a:fillRect/>
            </a:stretch>
          </p:blipFill>
          <p:spPr>
            <a:xfrm flipH="1">
              <a:off x="9221367" y="6322446"/>
              <a:ext cx="456755" cy="295556"/>
            </a:xfrm>
            <a:prstGeom prst="rect">
              <a:avLst/>
            </a:prstGeom>
          </p:spPr>
        </p:pic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1CCB3EFA-6D84-BB55-0E28-06F38CA298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759" y="6142084"/>
            <a:ext cx="458409" cy="503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608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0" r:id="rId3"/>
    <p:sldLayoutId id="2147483649" r:id="rId4"/>
    <p:sldLayoutId id="2147483654" r:id="rId5"/>
    <p:sldLayoutId id="2147483659" r:id="rId6"/>
    <p:sldLayoutId id="2147483652" r:id="rId7"/>
    <p:sldLayoutId id="2147483651" r:id="rId8"/>
    <p:sldLayoutId id="2147483653" r:id="rId9"/>
    <p:sldLayoutId id="2147483656" r:id="rId10"/>
    <p:sldLayoutId id="21474836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3A5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6.sv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14.png"/><Relationship Id="rId5" Type="http://schemas.openxmlformats.org/officeDocument/2006/relationships/image" Target="../media/image23.png"/><Relationship Id="rId10" Type="http://schemas.openxmlformats.org/officeDocument/2006/relationships/image" Target="../media/image11.jpeg"/><Relationship Id="rId4" Type="http://schemas.openxmlformats.org/officeDocument/2006/relationships/image" Target="../media/image8.pn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603229B-88C1-44DA-9C96-5637D1EE983A}"/>
              </a:ext>
            </a:extLst>
          </p:cNvPr>
          <p:cNvSpPr txBox="1"/>
          <p:nvPr/>
        </p:nvSpPr>
        <p:spPr>
          <a:xfrm>
            <a:off x="4804904" y="5935786"/>
            <a:ext cx="25821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Sponsored and Supported by:</a:t>
            </a:r>
          </a:p>
        </p:txBody>
      </p:sp>
      <p:pic>
        <p:nvPicPr>
          <p:cNvPr id="12" name="Picture 2" descr="Microsoft logos PNG images free download">
            <a:extLst>
              <a:ext uri="{FF2B5EF4-FFF2-40B4-BE49-F238E27FC236}">
                <a16:creationId xmlns:a16="http://schemas.microsoft.com/office/drawing/2014/main" id="{97AD4A49-F0F4-43CD-8B80-8BEDA8C5B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899" y="10598867"/>
            <a:ext cx="252327" cy="9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3A94EC-68E9-BBF2-B148-DE4045866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3268" y="822007"/>
            <a:ext cx="1568088" cy="172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B618AA-6E43-8477-427A-A385F522D95D}"/>
              </a:ext>
            </a:extLst>
          </p:cNvPr>
          <p:cNvSpPr txBox="1"/>
          <p:nvPr/>
        </p:nvSpPr>
        <p:spPr>
          <a:xfrm>
            <a:off x="9161417" y="4981302"/>
            <a:ext cx="2673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3</a:t>
            </a:r>
            <a:r>
              <a:rPr lang="en-IN" sz="2400" b="1" baseline="30000" dirty="0">
                <a:solidFill>
                  <a:schemeClr val="bg1"/>
                </a:solidFill>
              </a:rPr>
              <a:t> </a:t>
            </a:r>
            <a:r>
              <a:rPr lang="en-IN" sz="2400" b="1" dirty="0">
                <a:solidFill>
                  <a:schemeClr val="bg1"/>
                </a:solidFill>
              </a:rPr>
              <a:t>December, 2022</a:t>
            </a:r>
          </a:p>
        </p:txBody>
      </p:sp>
    </p:spTree>
    <p:extLst>
      <p:ext uri="{BB962C8B-B14F-4D97-AF65-F5344CB8AC3E}">
        <p14:creationId xmlns:p14="http://schemas.microsoft.com/office/powerpoint/2010/main" val="2048332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23912-086A-4670-B9AC-3A6F2128E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3A57"/>
                </a:solidFill>
              </a:rPr>
              <a:t>Key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6F294-8F06-4759-8106-639EDCDAC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Disposal of Isolated WebPart.</a:t>
            </a:r>
          </a:p>
          <a:p>
            <a:r>
              <a:rPr lang="en-US" dirty="0"/>
              <a:t>Deploying Isolated Webpart</a:t>
            </a:r>
          </a:p>
          <a:p>
            <a:pPr lvl="1"/>
            <a:r>
              <a:rPr lang="en-US" sz="2000" dirty="0"/>
              <a:t>SPFx Solution should contain only the Webparts.  No other components.</a:t>
            </a:r>
          </a:p>
          <a:p>
            <a:pPr lvl="1"/>
            <a:r>
              <a:rPr lang="en-US" sz="2000" dirty="0"/>
              <a:t>Redeploy the solution and the new API permission must be approved by the tenant admin.</a:t>
            </a:r>
          </a:p>
          <a:p>
            <a:r>
              <a:rPr lang="en-US" dirty="0"/>
              <a:t>Removing Solutions</a:t>
            </a:r>
          </a:p>
          <a:p>
            <a:pPr lvl="1"/>
            <a:r>
              <a:rPr lang="en-US" sz="2000" dirty="0"/>
              <a:t>The API Permissions needs to be removed manually.</a:t>
            </a:r>
          </a:p>
          <a:p>
            <a:pPr lvl="1"/>
            <a:endParaRPr lang="en-US" sz="1900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740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1,566,979 Action Stock Photos - Free &amp; Royalty-Free Stock Photos from  Dreamstime">
            <a:extLst>
              <a:ext uri="{FF2B5EF4-FFF2-40B4-BE49-F238E27FC236}">
                <a16:creationId xmlns:a16="http://schemas.microsoft.com/office/drawing/2014/main" id="{3D4C8B72-E82C-445D-BCA6-5A6983C3D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79" y="528810"/>
            <a:ext cx="7460512" cy="490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792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media.licdn.com/mpr/mpr/AAEAAQAAAAAAAAGSAAAAJDI3ZDJiYTgzLWNjYzUtNGQwOS05OGQ5LWFlNDlhN2Y1NzQwOQ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109" y="0"/>
            <a:ext cx="9711156" cy="5565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207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AAA233-B796-A771-D4C5-0756FC23158E}"/>
              </a:ext>
            </a:extLst>
          </p:cNvPr>
          <p:cNvSpPr txBox="1">
            <a:spLocks/>
          </p:cNvSpPr>
          <p:nvPr/>
        </p:nvSpPr>
        <p:spPr>
          <a:xfrm>
            <a:off x="486376" y="-29699"/>
            <a:ext cx="112192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3A5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002060"/>
                </a:solidFill>
              </a:rPr>
              <a:t>A Big Thank You to all the Sponsors!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AFAD0C-DA7E-3BB3-B422-07B6C99DB209}"/>
              </a:ext>
            </a:extLst>
          </p:cNvPr>
          <p:cNvSpPr/>
          <p:nvPr/>
        </p:nvSpPr>
        <p:spPr>
          <a:xfrm flipV="1">
            <a:off x="2873821" y="942890"/>
            <a:ext cx="6444345" cy="4571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1B183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6DFE7E0-BC15-CAE5-D067-E08634CD65DF}"/>
              </a:ext>
            </a:extLst>
          </p:cNvPr>
          <p:cNvGrpSpPr/>
          <p:nvPr/>
        </p:nvGrpSpPr>
        <p:grpSpPr>
          <a:xfrm>
            <a:off x="502839" y="1500362"/>
            <a:ext cx="5288688" cy="461665"/>
            <a:chOff x="502839" y="1500362"/>
            <a:chExt cx="5288688" cy="4616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D6B452-88D8-E25B-FA77-D1ADBD46990F}"/>
                </a:ext>
              </a:extLst>
            </p:cNvPr>
            <p:cNvSpPr txBox="1"/>
            <p:nvPr/>
          </p:nvSpPr>
          <p:spPr>
            <a:xfrm>
              <a:off x="502839" y="1500362"/>
              <a:ext cx="153012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b="1" i="0" u="sng" dirty="0">
                  <a:solidFill>
                    <a:srgbClr val="5EB3D8"/>
                  </a:solidFill>
                  <a:effectLst/>
                  <a:latin typeface="Roboto" panose="02000000000000000000" pitchFamily="2" charset="0"/>
                </a:rPr>
                <a:t>Diamond:</a:t>
              </a:r>
              <a:endParaRPr lang="en-IN" sz="2400" b="1" u="sng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27E0676-F6C7-D8FA-9718-4789B18E8E71}"/>
                </a:ext>
              </a:extLst>
            </p:cNvPr>
            <p:cNvGrpSpPr/>
            <p:nvPr/>
          </p:nvGrpSpPr>
          <p:grpSpPr>
            <a:xfrm>
              <a:off x="2873821" y="1564002"/>
              <a:ext cx="2917706" cy="391685"/>
              <a:chOff x="4664805" y="1962167"/>
              <a:chExt cx="3144194" cy="42246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13250FD-6997-7343-A1EC-ADD61B0634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78880" y="1983903"/>
                <a:ext cx="1530119" cy="382529"/>
              </a:xfrm>
              <a:prstGeom prst="rect">
                <a:avLst/>
              </a:prstGeom>
            </p:spPr>
          </p:pic>
          <p:pic>
            <p:nvPicPr>
              <p:cNvPr id="3074" name="Picture 2" descr="Quest">
                <a:extLst>
                  <a:ext uri="{FF2B5EF4-FFF2-40B4-BE49-F238E27FC236}">
                    <a16:creationId xmlns:a16="http://schemas.microsoft.com/office/drawing/2014/main" id="{DB45C2EC-15B0-080D-4A31-F68D1513EA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64805" y="1962167"/>
                <a:ext cx="1108978" cy="4224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81E94DC-72AA-F5E4-0A28-BC3BE71C3EAA}"/>
              </a:ext>
            </a:extLst>
          </p:cNvPr>
          <p:cNvGrpSpPr/>
          <p:nvPr/>
        </p:nvGrpSpPr>
        <p:grpSpPr>
          <a:xfrm>
            <a:off x="470007" y="2617215"/>
            <a:ext cx="4133025" cy="461665"/>
            <a:chOff x="470007" y="2617215"/>
            <a:chExt cx="4133025" cy="46166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7EA99B-8AD9-9253-7FBA-8DB951D461CB}"/>
                </a:ext>
              </a:extLst>
            </p:cNvPr>
            <p:cNvSpPr txBox="1"/>
            <p:nvPr/>
          </p:nvSpPr>
          <p:spPr>
            <a:xfrm>
              <a:off x="470007" y="2617215"/>
              <a:ext cx="153011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b="1" i="0" u="sng" dirty="0">
                  <a:solidFill>
                    <a:srgbClr val="9653CA"/>
                  </a:solidFill>
                  <a:effectLst/>
                  <a:latin typeface="Roboto" panose="02000000000000000000" pitchFamily="2" charset="0"/>
                </a:rPr>
                <a:t>Platinum:</a:t>
              </a:r>
              <a:endParaRPr lang="en-IN" sz="2400" b="1" u="sng" dirty="0"/>
            </a:p>
          </p:txBody>
        </p:sp>
        <p:pic>
          <p:nvPicPr>
            <p:cNvPr id="3076" name="Picture 4" descr="JPOWER">
              <a:extLst>
                <a:ext uri="{FF2B5EF4-FFF2-40B4-BE49-F238E27FC236}">
                  <a16:creationId xmlns:a16="http://schemas.microsoft.com/office/drawing/2014/main" id="{ED37B5E1-30D2-1B51-9C62-8882D31FB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3821" y="2769379"/>
              <a:ext cx="1729211" cy="266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60A7911-C941-EBA8-2416-D2F0788CB3D1}"/>
              </a:ext>
            </a:extLst>
          </p:cNvPr>
          <p:cNvSpPr txBox="1"/>
          <p:nvPr/>
        </p:nvSpPr>
        <p:spPr>
          <a:xfrm>
            <a:off x="8547950" y="1500362"/>
            <a:ext cx="25973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sng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Learning Partner:</a:t>
            </a:r>
            <a:endParaRPr lang="en-IN" sz="2400" b="1" u="sng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486CB5-E423-081F-FBD4-DBE95EB32E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0" t="17429" r="28846" b="17746"/>
          <a:stretch/>
        </p:blipFill>
        <p:spPr>
          <a:xfrm>
            <a:off x="9047878" y="2395030"/>
            <a:ext cx="1605721" cy="244264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FF65051-3324-9886-0BA9-B6FD09B31DEC}"/>
              </a:ext>
            </a:extLst>
          </p:cNvPr>
          <p:cNvCxnSpPr>
            <a:cxnSpLocks/>
          </p:cNvCxnSpPr>
          <p:nvPr/>
        </p:nvCxnSpPr>
        <p:spPr>
          <a:xfrm>
            <a:off x="7620001" y="1587474"/>
            <a:ext cx="0" cy="3775054"/>
          </a:xfrm>
          <a:prstGeom prst="line">
            <a:avLst/>
          </a:prstGeom>
          <a:ln>
            <a:solidFill>
              <a:srgbClr val="8497B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84F5C4B2-1B64-019A-AD2D-CBDBC6F84D15}"/>
              </a:ext>
            </a:extLst>
          </p:cNvPr>
          <p:cNvGrpSpPr/>
          <p:nvPr/>
        </p:nvGrpSpPr>
        <p:grpSpPr>
          <a:xfrm>
            <a:off x="470007" y="3779121"/>
            <a:ext cx="6638742" cy="1453849"/>
            <a:chOff x="470007" y="3779121"/>
            <a:chExt cx="6638742" cy="145384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621AA63-A34F-49DA-523A-185A4AEE3F9B}"/>
                </a:ext>
              </a:extLst>
            </p:cNvPr>
            <p:cNvSpPr txBox="1"/>
            <p:nvPr/>
          </p:nvSpPr>
          <p:spPr>
            <a:xfrm>
              <a:off x="470007" y="3779121"/>
              <a:ext cx="93570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b="1" i="0" u="sng" dirty="0">
                  <a:solidFill>
                    <a:srgbClr val="EAAF0E"/>
                  </a:solidFill>
                  <a:effectLst/>
                  <a:latin typeface="Roboto" panose="02000000000000000000" pitchFamily="2" charset="0"/>
                </a:rPr>
                <a:t>Gold:</a:t>
              </a:r>
              <a:endParaRPr lang="en-IN" sz="2400" b="1" u="sng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C89B281F-7B49-4A20-A8ED-8799C68A59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0591" t="44159" r="30632" b="48737"/>
            <a:stretch/>
          </p:blipFill>
          <p:spPr>
            <a:xfrm>
              <a:off x="4972244" y="3864464"/>
              <a:ext cx="2136505" cy="420563"/>
            </a:xfrm>
            <a:prstGeom prst="rect">
              <a:avLst/>
            </a:prstGeom>
          </p:spPr>
        </p:pic>
        <p:pic>
          <p:nvPicPr>
            <p:cNvPr id="5122" name="Picture 2" descr="Microsoft Logo Png - Free Transparent PNG Logos">
              <a:extLst>
                <a:ext uri="{FF2B5EF4-FFF2-40B4-BE49-F238E27FC236}">
                  <a16:creationId xmlns:a16="http://schemas.microsoft.com/office/drawing/2014/main" id="{45D56A71-6977-2B43-9415-EE270D94CC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937419" y="3813402"/>
              <a:ext cx="1675202" cy="532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ATHEN">
              <a:extLst>
                <a:ext uri="{FF2B5EF4-FFF2-40B4-BE49-F238E27FC236}">
                  <a16:creationId xmlns:a16="http://schemas.microsoft.com/office/drawing/2014/main" id="{2FCED1E7-BC1A-E76E-C674-09DE4EC3AB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0479" y="4631774"/>
              <a:ext cx="1451434" cy="601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SOHO DRAGON">
              <a:extLst>
                <a:ext uri="{FF2B5EF4-FFF2-40B4-BE49-F238E27FC236}">
                  <a16:creationId xmlns:a16="http://schemas.microsoft.com/office/drawing/2014/main" id="{537A5324-99D4-6747-9AFA-CB593CD221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3293" y="4664669"/>
              <a:ext cx="1041947" cy="559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&#10;&#10;Description automatically generated">
              <a:extLst>
                <a:ext uri="{FF2B5EF4-FFF2-40B4-BE49-F238E27FC236}">
                  <a16:creationId xmlns:a16="http://schemas.microsoft.com/office/drawing/2014/main" id="{05902E2D-DE4F-EE12-073A-6FCC37BFE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0143" y="4702559"/>
              <a:ext cx="1041946" cy="5218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9120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702F-3200-4824-981E-154F61BF7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3539" y="524456"/>
            <a:ext cx="3975692" cy="605720"/>
          </a:xfrm>
        </p:spPr>
        <p:txBody>
          <a:bodyPr anchor="b"/>
          <a:lstStyle/>
          <a:p>
            <a:pPr algn="ctr"/>
            <a:r>
              <a:rPr lang="en-US" sz="2800" b="0" spc="300" dirty="0">
                <a:solidFill>
                  <a:schemeClr val="bg1"/>
                </a:solidFill>
                <a:effectLst/>
              </a:rPr>
              <a:t>SPEAKERS PANEL</a:t>
            </a:r>
            <a:endParaRPr lang="en-US" sz="2800" b="0" spc="300" dirty="0">
              <a:solidFill>
                <a:schemeClr val="bg1"/>
              </a:solidFill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73B48C7-F775-4554-A94C-6B9A0BC89741}"/>
              </a:ext>
            </a:extLst>
          </p:cNvPr>
          <p:cNvSpPr txBox="1">
            <a:spLocks/>
          </p:cNvSpPr>
          <p:nvPr/>
        </p:nvSpPr>
        <p:spPr>
          <a:xfrm>
            <a:off x="350836" y="2963750"/>
            <a:ext cx="5382307" cy="6648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en-US" sz="3000" b="1" dirty="0">
                <a:solidFill>
                  <a:srgbClr val="E25B00"/>
                </a:solidFill>
              </a:rPr>
              <a:t>Data extraction using M365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8B59A21-8F3F-4FA2-85E3-8067DB05901E}"/>
              </a:ext>
            </a:extLst>
          </p:cNvPr>
          <p:cNvSpPr txBox="1">
            <a:spLocks/>
          </p:cNvSpPr>
          <p:nvPr/>
        </p:nvSpPr>
        <p:spPr>
          <a:xfrm>
            <a:off x="350836" y="4280758"/>
            <a:ext cx="5382307" cy="6648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de-DE" sz="1800" dirty="0">
                <a:solidFill>
                  <a:srgbClr val="E25B00"/>
                </a:solidFill>
                <a:effectLst/>
              </a:rPr>
              <a:t>11:50 AM to 12:35 PM IST</a:t>
            </a:r>
            <a:endParaRPr lang="en-US" sz="1800" dirty="0">
              <a:solidFill>
                <a:srgbClr val="E25B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BC2F0A-F3FE-4E92-805C-C05FFCFE1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63976" y="1580899"/>
            <a:ext cx="2699859" cy="2699859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F30C0133-D373-4BEE-AF48-818F19513512}"/>
              </a:ext>
            </a:extLst>
          </p:cNvPr>
          <p:cNvSpPr txBox="1">
            <a:spLocks/>
          </p:cNvSpPr>
          <p:nvPr/>
        </p:nvSpPr>
        <p:spPr>
          <a:xfrm>
            <a:off x="7660022" y="4544408"/>
            <a:ext cx="2870053" cy="4042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en-US" b="1" dirty="0">
                <a:solidFill>
                  <a:schemeClr val="bg1"/>
                </a:solidFill>
                <a:effectLst/>
              </a:rPr>
              <a:t>Divya </a:t>
            </a:r>
            <a:r>
              <a:rPr lang="en-US" b="1" dirty="0" err="1">
                <a:solidFill>
                  <a:schemeClr val="bg1"/>
                </a:solidFill>
                <a:effectLst/>
              </a:rPr>
              <a:t>Akula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62587D00-EA0F-4F2C-AFE5-F845D430B963}"/>
              </a:ext>
            </a:extLst>
          </p:cNvPr>
          <p:cNvSpPr txBox="1">
            <a:spLocks/>
          </p:cNvSpPr>
          <p:nvPr/>
        </p:nvSpPr>
        <p:spPr>
          <a:xfrm>
            <a:off x="7722503" y="5023343"/>
            <a:ext cx="2745090" cy="6831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86DB4"/>
              </a:buClr>
              <a:buSzPct val="150000"/>
              <a:buNone/>
            </a:pPr>
            <a:r>
              <a:rPr lang="en-US" sz="1600" dirty="0">
                <a:solidFill>
                  <a:schemeClr val="bg1"/>
                </a:solidFill>
                <a:effectLst/>
              </a:rPr>
              <a:t>Technical Architect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86DB4"/>
              </a:buClr>
              <a:buSzPct val="150000"/>
              <a:buNone/>
            </a:pPr>
            <a:r>
              <a:rPr lang="en-US" sz="1600" dirty="0" err="1">
                <a:solidFill>
                  <a:schemeClr val="bg1"/>
                </a:solidFill>
              </a:rPr>
              <a:t>Tarento</a:t>
            </a:r>
            <a:r>
              <a:rPr lang="en-US" sz="1600" dirty="0">
                <a:solidFill>
                  <a:schemeClr val="bg1"/>
                </a:solidFill>
              </a:rPr>
              <a:t> Technologies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15E8E8FC-BDC4-437E-83E3-2E51B79D163D}"/>
              </a:ext>
            </a:extLst>
          </p:cNvPr>
          <p:cNvSpPr txBox="1">
            <a:spLocks/>
          </p:cNvSpPr>
          <p:nvPr/>
        </p:nvSpPr>
        <p:spPr>
          <a:xfrm>
            <a:off x="350836" y="375284"/>
            <a:ext cx="5181600" cy="1938992"/>
          </a:xfrm>
          <a:prstGeom prst="rect">
            <a:avLst/>
          </a:prstGeom>
        </p:spPr>
        <p:txBody>
          <a:bodyPr vert="horz" lIns="91440" tIns="548640" rIns="9144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000" b="1" kern="1200">
                <a:solidFill>
                  <a:srgbClr val="086DB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</a:rPr>
              <a:t>Next Session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5294795-120A-4C65-821C-E0A216B27E87}"/>
              </a:ext>
            </a:extLst>
          </p:cNvPr>
          <p:cNvCxnSpPr/>
          <p:nvPr/>
        </p:nvCxnSpPr>
        <p:spPr>
          <a:xfrm>
            <a:off x="8746003" y="5787839"/>
            <a:ext cx="6980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27CF863-826F-58AA-E4D6-C4F20ADFE631}"/>
              </a:ext>
            </a:extLst>
          </p:cNvPr>
          <p:cNvSpPr/>
          <p:nvPr/>
        </p:nvSpPr>
        <p:spPr>
          <a:xfrm>
            <a:off x="350836" y="2465431"/>
            <a:ext cx="3690938" cy="66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1B183"/>
              </a:solidFill>
            </a:endParaRPr>
          </a:p>
        </p:txBody>
      </p:sp>
      <p:pic>
        <p:nvPicPr>
          <p:cNvPr id="4098" name="Picture 2" descr="Divya Akula">
            <a:extLst>
              <a:ext uri="{FF2B5EF4-FFF2-40B4-BE49-F238E27FC236}">
                <a16:creationId xmlns:a16="http://schemas.microsoft.com/office/drawing/2014/main" id="{2B4FBC20-BF52-4E61-B7D2-AC1F68908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067" y="1410421"/>
            <a:ext cx="3052636" cy="305263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394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936D1E-B17D-43E9-843F-858602D42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6" y="375284"/>
            <a:ext cx="4865598" cy="1938992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effectLst/>
              </a:rPr>
              <a:t>A One Day </a:t>
            </a:r>
            <a:br>
              <a:rPr lang="en-US" dirty="0">
                <a:solidFill>
                  <a:srgbClr val="002060"/>
                </a:solidFill>
                <a:effectLst/>
              </a:rPr>
            </a:br>
            <a:r>
              <a:rPr lang="en-US" dirty="0">
                <a:solidFill>
                  <a:srgbClr val="002060"/>
                </a:solidFill>
                <a:effectLst/>
              </a:rPr>
              <a:t>In Person Event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1446FC-450A-4423-8780-8A5750DE5D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0836" y="2963750"/>
            <a:ext cx="5382307" cy="15799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002060"/>
              </a:buClr>
              <a:buSzPct val="150000"/>
            </a:pPr>
            <a:r>
              <a:rPr lang="en-US" sz="1600" dirty="0">
                <a:effectLst/>
              </a:rPr>
              <a:t>Hands on sessions by experts and community leaders</a:t>
            </a:r>
          </a:p>
          <a:p>
            <a:pPr>
              <a:lnSpc>
                <a:spcPct val="150000"/>
              </a:lnSpc>
              <a:buClr>
                <a:srgbClr val="002060"/>
              </a:buClr>
              <a:buSzPct val="150000"/>
            </a:pPr>
            <a:r>
              <a:rPr lang="en-US" sz="1600" dirty="0"/>
              <a:t>Deep-dive into Microsoft 365 Services</a:t>
            </a:r>
          </a:p>
          <a:p>
            <a:pPr>
              <a:lnSpc>
                <a:spcPct val="150000"/>
              </a:lnSpc>
              <a:buClr>
                <a:srgbClr val="002060"/>
              </a:buClr>
              <a:buSzPct val="150000"/>
            </a:pPr>
            <a:r>
              <a:rPr lang="en-US" sz="1600" dirty="0"/>
              <a:t>Focus on:</a:t>
            </a:r>
            <a:endParaRPr lang="en-US" sz="15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205152-0CD7-4005-934A-F0F36D28118B}"/>
              </a:ext>
            </a:extLst>
          </p:cNvPr>
          <p:cNvSpPr/>
          <p:nvPr/>
        </p:nvSpPr>
        <p:spPr>
          <a:xfrm>
            <a:off x="423862" y="2502960"/>
            <a:ext cx="4600983" cy="4620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1B183"/>
              </a:solidFill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3EE7D64-4799-4BA2-A339-765E9C254512}"/>
              </a:ext>
            </a:extLst>
          </p:cNvPr>
          <p:cNvSpPr txBox="1">
            <a:spLocks/>
          </p:cNvSpPr>
          <p:nvPr/>
        </p:nvSpPr>
        <p:spPr>
          <a:xfrm>
            <a:off x="209292" y="4530122"/>
            <a:ext cx="3733533" cy="8745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Clr>
                <a:schemeClr val="tx2">
                  <a:lumMod val="60000"/>
                  <a:lumOff val="40000"/>
                </a:schemeClr>
              </a:buClr>
              <a:buSzPct val="150000"/>
            </a:pPr>
            <a:r>
              <a:rPr lang="en-IN" sz="1200" b="0" i="0" dirty="0">
                <a:effectLst/>
                <a:latin typeface="Roboto" panose="02000000000000000000" pitchFamily="2" charset="0"/>
              </a:rPr>
              <a:t>Microsoft Teams</a:t>
            </a:r>
          </a:p>
          <a:p>
            <a:pPr lvl="1">
              <a:lnSpc>
                <a:spcPct val="150000"/>
              </a:lnSpc>
              <a:buClr>
                <a:schemeClr val="tx2">
                  <a:lumMod val="60000"/>
                  <a:lumOff val="40000"/>
                </a:schemeClr>
              </a:buClr>
              <a:buSzPct val="150000"/>
            </a:pPr>
            <a:r>
              <a:rPr lang="en-US" sz="1200" b="0" i="0" dirty="0">
                <a:effectLst/>
                <a:latin typeface="Roboto" panose="02000000000000000000" pitchFamily="2" charset="0"/>
              </a:rPr>
              <a:t>Power Platform</a:t>
            </a:r>
          </a:p>
          <a:p>
            <a:pPr lvl="1">
              <a:lnSpc>
                <a:spcPct val="150000"/>
              </a:lnSpc>
              <a:buClr>
                <a:schemeClr val="tx2">
                  <a:lumMod val="60000"/>
                  <a:lumOff val="40000"/>
                </a:schemeClr>
              </a:buClr>
              <a:buSzPct val="150000"/>
            </a:pPr>
            <a:r>
              <a:rPr lang="en-US" sz="1200" b="0" i="0" dirty="0">
                <a:effectLst/>
                <a:latin typeface="Roboto" panose="02000000000000000000" pitchFamily="2" charset="0"/>
              </a:rPr>
              <a:t>SharePoint</a:t>
            </a:r>
            <a:endParaRPr lang="en-US" sz="12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222EEC0-0BCD-49A3-9D38-09E6A92AAF44}"/>
              </a:ext>
            </a:extLst>
          </p:cNvPr>
          <p:cNvSpPr txBox="1">
            <a:spLocks/>
          </p:cNvSpPr>
          <p:nvPr/>
        </p:nvSpPr>
        <p:spPr>
          <a:xfrm>
            <a:off x="5902618" y="265938"/>
            <a:ext cx="6235817" cy="539946"/>
          </a:xfrm>
          <a:prstGeom prst="rect">
            <a:avLst/>
          </a:prstGeom>
        </p:spPr>
        <p:txBody>
          <a:bodyPr vert="horz" lIns="91440" tIns="548640" rIns="9144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000" b="1" kern="1200">
                <a:solidFill>
                  <a:srgbClr val="086DB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dirty="0">
                <a:solidFill>
                  <a:schemeClr val="bg1"/>
                </a:solidFill>
              </a:rPr>
              <a:t>Win exiting prizes!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23FB422-9BD8-A9A0-9772-A80B85A5808D}"/>
              </a:ext>
            </a:extLst>
          </p:cNvPr>
          <p:cNvGrpSpPr/>
          <p:nvPr/>
        </p:nvGrpSpPr>
        <p:grpSpPr>
          <a:xfrm>
            <a:off x="9897823" y="1175865"/>
            <a:ext cx="2318054" cy="2027398"/>
            <a:chOff x="6754574" y="3727208"/>
            <a:chExt cx="2265952" cy="204464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9BCFB33-105C-41E5-B20E-057E092DE748}"/>
                </a:ext>
              </a:extLst>
            </p:cNvPr>
            <p:cNvSpPr txBox="1"/>
            <p:nvPr/>
          </p:nvSpPr>
          <p:spPr>
            <a:xfrm>
              <a:off x="6754574" y="5464073"/>
              <a:ext cx="22659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b="1" i="0" dirty="0">
                  <a:solidFill>
                    <a:schemeClr val="bg1"/>
                  </a:solidFill>
                  <a:effectLst/>
                  <a:latin typeface="Amazon Ember"/>
                </a:rPr>
                <a:t>boAt Blaze Smart Watch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E4F381F-6CA2-DC37-400B-CBB9B720BC3D}"/>
                </a:ext>
              </a:extLst>
            </p:cNvPr>
            <p:cNvGrpSpPr/>
            <p:nvPr/>
          </p:nvGrpSpPr>
          <p:grpSpPr>
            <a:xfrm>
              <a:off x="7079098" y="3727208"/>
              <a:ext cx="1616906" cy="1616906"/>
              <a:chOff x="6797951" y="3618830"/>
              <a:chExt cx="1616906" cy="1616906"/>
            </a:xfrm>
          </p:grpSpPr>
          <p:pic>
            <p:nvPicPr>
              <p:cNvPr id="19" name="Picture 18" descr="Shape, circle&#10;&#10;Description automatically generated">
                <a:extLst>
                  <a:ext uri="{FF2B5EF4-FFF2-40B4-BE49-F238E27FC236}">
                    <a16:creationId xmlns:a16="http://schemas.microsoft.com/office/drawing/2014/main" id="{220E0DA8-AFA0-47B1-2E0E-2D019A902D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97951" y="3618830"/>
                <a:ext cx="1616906" cy="1616906"/>
              </a:xfrm>
              <a:prstGeom prst="rect">
                <a:avLst/>
              </a:prstGeom>
            </p:spPr>
          </p:pic>
          <p:pic>
            <p:nvPicPr>
              <p:cNvPr id="31" name="Picture 30" descr="A picture containing watch, cellphone&#10;&#10;Description automatically generated">
                <a:extLst>
                  <a:ext uri="{FF2B5EF4-FFF2-40B4-BE49-F238E27FC236}">
                    <a16:creationId xmlns:a16="http://schemas.microsoft.com/office/drawing/2014/main" id="{7A0AADAE-CEAC-D637-0D40-70495A96D5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625" t="24094" r="28659" b="23655"/>
              <a:stretch/>
            </p:blipFill>
            <p:spPr>
              <a:xfrm>
                <a:off x="7099699" y="3815416"/>
                <a:ext cx="1013409" cy="1211287"/>
              </a:xfrm>
              <a:prstGeom prst="rect">
                <a:avLst/>
              </a:prstGeom>
            </p:spPr>
          </p:pic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77A4CF9-6616-485A-3DE5-A30818FB0E52}"/>
              </a:ext>
            </a:extLst>
          </p:cNvPr>
          <p:cNvGrpSpPr/>
          <p:nvPr/>
        </p:nvGrpSpPr>
        <p:grpSpPr>
          <a:xfrm>
            <a:off x="6867661" y="3572123"/>
            <a:ext cx="2265952" cy="2097802"/>
            <a:chOff x="9221260" y="3648125"/>
            <a:chExt cx="2265952" cy="2097802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E852EE5-66B6-904D-D209-D8785F0A98E0}"/>
                </a:ext>
              </a:extLst>
            </p:cNvPr>
            <p:cNvGrpSpPr/>
            <p:nvPr/>
          </p:nvGrpSpPr>
          <p:grpSpPr>
            <a:xfrm>
              <a:off x="9545783" y="3648125"/>
              <a:ext cx="1616906" cy="1616906"/>
              <a:chOff x="9479665" y="3618830"/>
              <a:chExt cx="1616906" cy="1616906"/>
            </a:xfrm>
          </p:grpSpPr>
          <p:pic>
            <p:nvPicPr>
              <p:cNvPr id="20" name="Picture 19" descr="Shape, circle&#10;&#10;Description automatically generated">
                <a:extLst>
                  <a:ext uri="{FF2B5EF4-FFF2-40B4-BE49-F238E27FC236}">
                    <a16:creationId xmlns:a16="http://schemas.microsoft.com/office/drawing/2014/main" id="{FD612A8D-4030-00D1-5957-F798435A3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79665" y="3618830"/>
                <a:ext cx="1616906" cy="1616906"/>
              </a:xfrm>
              <a:prstGeom prst="rect">
                <a:avLst/>
              </a:prstGeom>
            </p:spPr>
          </p:pic>
          <p:pic>
            <p:nvPicPr>
              <p:cNvPr id="35" name="Picture 34" descr="A picture containing indoor, toothbrush, blue, different&#10;&#10;Description automatically generated">
                <a:extLst>
                  <a:ext uri="{FF2B5EF4-FFF2-40B4-BE49-F238E27FC236}">
                    <a16:creationId xmlns:a16="http://schemas.microsoft.com/office/drawing/2014/main" id="{87BD51E8-80A5-CE6B-96D2-6FAD25296C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603" t="14146" r="16586" b="8991"/>
              <a:stretch/>
            </p:blipFill>
            <p:spPr>
              <a:xfrm>
                <a:off x="9772193" y="3815416"/>
                <a:ext cx="1041141" cy="1234756"/>
              </a:xfrm>
              <a:prstGeom prst="rect">
                <a:avLst/>
              </a:prstGeom>
            </p:spPr>
          </p:pic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DE1A73E-1473-E33C-52C2-10A3EBD5D32F}"/>
                </a:ext>
              </a:extLst>
            </p:cNvPr>
            <p:cNvSpPr txBox="1"/>
            <p:nvPr/>
          </p:nvSpPr>
          <p:spPr>
            <a:xfrm>
              <a:off x="9221260" y="5438150"/>
              <a:ext cx="22659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b="1" i="0" dirty="0">
                  <a:solidFill>
                    <a:schemeClr val="bg1"/>
                  </a:solidFill>
                  <a:effectLst/>
                  <a:latin typeface="Amazon Ember"/>
                </a:rPr>
                <a:t>Cool Water Bottle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7BE902B-CCF3-65E1-B3D2-6B07686263FF}"/>
              </a:ext>
            </a:extLst>
          </p:cNvPr>
          <p:cNvGrpSpPr/>
          <p:nvPr/>
        </p:nvGrpSpPr>
        <p:grpSpPr>
          <a:xfrm>
            <a:off x="6245966" y="1147131"/>
            <a:ext cx="1567478" cy="2161320"/>
            <a:chOff x="7052971" y="1033869"/>
            <a:chExt cx="1663633" cy="228397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EA664EA-CF88-38ED-C67A-A0A64266FB3E}"/>
                </a:ext>
              </a:extLst>
            </p:cNvPr>
            <p:cNvGrpSpPr/>
            <p:nvPr/>
          </p:nvGrpSpPr>
          <p:grpSpPr>
            <a:xfrm>
              <a:off x="7052971" y="1033869"/>
              <a:ext cx="1616906" cy="1616906"/>
              <a:chOff x="6835701" y="1458577"/>
              <a:chExt cx="1616906" cy="1616906"/>
            </a:xfrm>
          </p:grpSpPr>
          <p:pic>
            <p:nvPicPr>
              <p:cNvPr id="17" name="Picture 16" descr="Shape, circle&#10;&#10;Description automatically generated">
                <a:extLst>
                  <a:ext uri="{FF2B5EF4-FFF2-40B4-BE49-F238E27FC236}">
                    <a16:creationId xmlns:a16="http://schemas.microsoft.com/office/drawing/2014/main" id="{53C2ED5D-8A60-C67F-26F3-BA4C3A1FD4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5701" y="1458577"/>
                <a:ext cx="1616906" cy="1616906"/>
              </a:xfrm>
              <a:prstGeom prst="rect">
                <a:avLst/>
              </a:prstGeom>
            </p:spPr>
          </p:pic>
          <p:pic>
            <p:nvPicPr>
              <p:cNvPr id="23" name="Picture 22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FECA6D03-388F-BF2C-04C9-DCC825C6ED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68" t="31437" r="21111" b="31131"/>
              <a:stretch/>
            </p:blipFill>
            <p:spPr>
              <a:xfrm>
                <a:off x="6959916" y="1827127"/>
                <a:ext cx="1368476" cy="879806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6691432-1D34-7D23-24F4-08012B46F3CD}"/>
                </a:ext>
              </a:extLst>
            </p:cNvPr>
            <p:cNvSpPr txBox="1"/>
            <p:nvPr/>
          </p:nvSpPr>
          <p:spPr>
            <a:xfrm>
              <a:off x="7099698" y="2764933"/>
              <a:ext cx="1616906" cy="552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b="1" i="0" dirty="0">
                  <a:solidFill>
                    <a:schemeClr val="bg1"/>
                  </a:solidFill>
                  <a:effectLst/>
                  <a:latin typeface="Amazon Ember"/>
                </a:rPr>
                <a:t>Lenovo M10 FHD Plus (2nd Gen)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AB160D8-EBE1-6FBB-77E3-1774C2FBCCED}"/>
              </a:ext>
            </a:extLst>
          </p:cNvPr>
          <p:cNvGrpSpPr/>
          <p:nvPr/>
        </p:nvGrpSpPr>
        <p:grpSpPr>
          <a:xfrm>
            <a:off x="8262019" y="1188075"/>
            <a:ext cx="1616906" cy="1938992"/>
            <a:chOff x="9490237" y="1086150"/>
            <a:chExt cx="1616906" cy="200636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C174F3B-AAAA-5927-1D80-AE2FBBC8E5A4}"/>
                </a:ext>
              </a:extLst>
            </p:cNvPr>
            <p:cNvGrpSpPr/>
            <p:nvPr/>
          </p:nvGrpSpPr>
          <p:grpSpPr>
            <a:xfrm>
              <a:off x="9490237" y="1086150"/>
              <a:ext cx="1616906" cy="1616906"/>
              <a:chOff x="9479665" y="1458577"/>
              <a:chExt cx="1616906" cy="1616906"/>
            </a:xfrm>
          </p:grpSpPr>
          <p:pic>
            <p:nvPicPr>
              <p:cNvPr id="18" name="Picture 17" descr="Shape, circle&#10;&#10;Description automatically generated">
                <a:extLst>
                  <a:ext uri="{FF2B5EF4-FFF2-40B4-BE49-F238E27FC236}">
                    <a16:creationId xmlns:a16="http://schemas.microsoft.com/office/drawing/2014/main" id="{B84E0403-0F0A-D978-661B-2265AF05DF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79665" y="1458577"/>
                <a:ext cx="1616906" cy="1616906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89816EE8-4131-40C2-6D78-8BE314220A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87" t="32292" r="39765" b="31619"/>
              <a:stretch/>
            </p:blipFill>
            <p:spPr>
              <a:xfrm>
                <a:off x="9853412" y="1622265"/>
                <a:ext cx="869409" cy="1299329"/>
              </a:xfrm>
              <a:prstGeom prst="rect">
                <a:avLst/>
              </a:prstGeom>
            </p:spPr>
          </p:pic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57EDFB0-B65A-C905-15A0-CE06AAB2B00F}"/>
                </a:ext>
              </a:extLst>
            </p:cNvPr>
            <p:cNvSpPr txBox="1"/>
            <p:nvPr/>
          </p:nvSpPr>
          <p:spPr>
            <a:xfrm>
              <a:off x="9536962" y="2784737"/>
              <a:ext cx="15234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b="1" i="0" dirty="0">
                  <a:solidFill>
                    <a:schemeClr val="bg1"/>
                  </a:solidFill>
                  <a:effectLst/>
                  <a:latin typeface="Amazon Ember"/>
                </a:rPr>
                <a:t>JBL Tune 125TWS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17BB726-E6D5-554F-7B18-5A6D4571C2F2}"/>
              </a:ext>
            </a:extLst>
          </p:cNvPr>
          <p:cNvGrpSpPr/>
          <p:nvPr/>
        </p:nvGrpSpPr>
        <p:grpSpPr>
          <a:xfrm>
            <a:off x="9070470" y="3572123"/>
            <a:ext cx="2265952" cy="2097802"/>
            <a:chOff x="9103919" y="3577721"/>
            <a:chExt cx="2265952" cy="209780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407A615-5FC6-4BE0-1AB7-2D18ECA17727}"/>
                </a:ext>
              </a:extLst>
            </p:cNvPr>
            <p:cNvGrpSpPr/>
            <p:nvPr/>
          </p:nvGrpSpPr>
          <p:grpSpPr>
            <a:xfrm>
              <a:off x="9103919" y="3577721"/>
              <a:ext cx="2265952" cy="2097802"/>
              <a:chOff x="9221260" y="3648125"/>
              <a:chExt cx="2265952" cy="2097802"/>
            </a:xfrm>
          </p:grpSpPr>
          <p:pic>
            <p:nvPicPr>
              <p:cNvPr id="14" name="Picture 13" descr="Shape, circle&#10;&#10;Description automatically generated">
                <a:extLst>
                  <a:ext uri="{FF2B5EF4-FFF2-40B4-BE49-F238E27FC236}">
                    <a16:creationId xmlns:a16="http://schemas.microsoft.com/office/drawing/2014/main" id="{B078B1EF-25F6-5566-4333-3FB1FA8C36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45783" y="3648125"/>
                <a:ext cx="1616906" cy="1616906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71FC650-40E2-E270-F699-F48E34E0A6F5}"/>
                  </a:ext>
                </a:extLst>
              </p:cNvPr>
              <p:cNvSpPr txBox="1"/>
              <p:nvPr/>
            </p:nvSpPr>
            <p:spPr>
              <a:xfrm>
                <a:off x="9221260" y="5438150"/>
                <a:ext cx="22659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400" b="1" i="0" dirty="0">
                    <a:solidFill>
                      <a:schemeClr val="bg1"/>
                    </a:solidFill>
                    <a:effectLst/>
                    <a:latin typeface="Amazon Ember"/>
                  </a:rPr>
                  <a:t>Developer Road Ahead</a:t>
                </a:r>
              </a:p>
            </p:txBody>
          </p:sp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D0E00C0-7450-8D52-0648-9F0574C4B9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1" t="15379" r="26317" b="15429"/>
            <a:stretch/>
          </p:blipFill>
          <p:spPr>
            <a:xfrm>
              <a:off x="9763668" y="3734593"/>
              <a:ext cx="930985" cy="13031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9669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2E10D7-0654-1D15-5BA0-F880E6AEE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048000" y="-5996"/>
            <a:ext cx="6096000" cy="9227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5B6091-4126-49EF-19F7-818263720DA9}"/>
              </a:ext>
            </a:extLst>
          </p:cNvPr>
          <p:cNvSpPr txBox="1"/>
          <p:nvPr/>
        </p:nvSpPr>
        <p:spPr>
          <a:xfrm>
            <a:off x="3059884" y="106859"/>
            <a:ext cx="6094602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500" b="1" i="0" u="sng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SUPPORT A CAUSE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F8402F-6080-517D-904F-66006EEC5A8E}"/>
              </a:ext>
            </a:extLst>
          </p:cNvPr>
          <p:cNvSpPr txBox="1"/>
          <p:nvPr/>
        </p:nvSpPr>
        <p:spPr>
          <a:xfrm>
            <a:off x="4162003" y="1091993"/>
            <a:ext cx="389036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600" dirty="0">
                <a:solidFill>
                  <a:schemeClr val="bg1"/>
                </a:solidFill>
              </a:rPr>
              <a:t>“Giving is Receiving”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8939323-AB60-F81B-3DEC-27F6D8D2B17F}"/>
              </a:ext>
            </a:extLst>
          </p:cNvPr>
          <p:cNvGrpSpPr/>
          <p:nvPr/>
        </p:nvGrpSpPr>
        <p:grpSpPr>
          <a:xfrm>
            <a:off x="1690015" y="1861357"/>
            <a:ext cx="8811969" cy="2298061"/>
            <a:chOff x="1433117" y="2363812"/>
            <a:chExt cx="8811969" cy="2298061"/>
          </a:xfrm>
        </p:grpSpPr>
        <p:pic>
          <p:nvPicPr>
            <p:cNvPr id="6" name="Picture 6" descr="galleryImage">
              <a:extLst>
                <a:ext uri="{FF2B5EF4-FFF2-40B4-BE49-F238E27FC236}">
                  <a16:creationId xmlns:a16="http://schemas.microsoft.com/office/drawing/2014/main" id="{D69F3614-1CA3-5D84-8CB7-FA4ED05015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3117" y="2363813"/>
              <a:ext cx="4085438" cy="2298060"/>
            </a:xfrm>
            <a:prstGeom prst="rect">
              <a:avLst/>
            </a:prstGeom>
            <a:ln w="38100" cap="sq">
              <a:solidFill>
                <a:schemeClr val="bg1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galleryImage">
              <a:extLst>
                <a:ext uri="{FF2B5EF4-FFF2-40B4-BE49-F238E27FC236}">
                  <a16:creationId xmlns:a16="http://schemas.microsoft.com/office/drawing/2014/main" id="{72FC73AD-D700-FE48-437C-B9033B8A0D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9648" y="2363812"/>
              <a:ext cx="4085438" cy="2298060"/>
            </a:xfrm>
            <a:prstGeom prst="rect">
              <a:avLst/>
            </a:prstGeom>
            <a:ln w="38100" cap="sq">
              <a:solidFill>
                <a:schemeClr val="bg1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A9D32FB-FD11-F5D0-1348-1743A316EFC3}"/>
              </a:ext>
            </a:extLst>
          </p:cNvPr>
          <p:cNvSpPr txBox="1"/>
          <p:nvPr/>
        </p:nvSpPr>
        <p:spPr>
          <a:xfrm>
            <a:off x="331836" y="4780815"/>
            <a:ext cx="73556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Su</a:t>
            </a:r>
            <a:r>
              <a:rPr lang="en-US" dirty="0">
                <a:solidFill>
                  <a:srgbClr val="FFFFFF"/>
                </a:solidFill>
                <a:latin typeface="Roboto" panose="02000000000000000000" pitchFamily="2" charset="0"/>
              </a:rPr>
              <a:t>pport </a:t>
            </a:r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‘Scope for Change’ to create more impact and touch the lives of more underprivileged students.</a:t>
            </a:r>
            <a:endParaRPr lang="en-IN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26708270-87D3-2796-1501-CEB9A4C344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205" y="4722618"/>
            <a:ext cx="2764889" cy="76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1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702F-3200-4824-981E-154F61BF7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3539" y="524456"/>
            <a:ext cx="3975692" cy="605720"/>
          </a:xfrm>
        </p:spPr>
        <p:txBody>
          <a:bodyPr anchor="b"/>
          <a:lstStyle/>
          <a:p>
            <a:pPr algn="ctr"/>
            <a:r>
              <a:rPr lang="en-US" sz="2800" b="0" spc="300" dirty="0">
                <a:solidFill>
                  <a:schemeClr val="bg1"/>
                </a:solidFill>
                <a:effectLst/>
              </a:rPr>
              <a:t>SPEAKERS PANEL</a:t>
            </a:r>
            <a:endParaRPr lang="en-US" sz="2800" b="0" spc="300" dirty="0">
              <a:solidFill>
                <a:schemeClr val="bg1"/>
              </a:solidFill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73B48C7-F775-4554-A94C-6B9A0BC89741}"/>
              </a:ext>
            </a:extLst>
          </p:cNvPr>
          <p:cNvSpPr txBox="1">
            <a:spLocks/>
          </p:cNvSpPr>
          <p:nvPr/>
        </p:nvSpPr>
        <p:spPr>
          <a:xfrm>
            <a:off x="350836" y="2963750"/>
            <a:ext cx="5382307" cy="9692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en-US" sz="3000" b="1" dirty="0">
                <a:solidFill>
                  <a:srgbClr val="E25B00"/>
                </a:solidFill>
              </a:rPr>
              <a:t>SPFx - Domain Isolated WebParts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8B59A21-8F3F-4FA2-85E3-8067DB05901E}"/>
              </a:ext>
            </a:extLst>
          </p:cNvPr>
          <p:cNvSpPr txBox="1">
            <a:spLocks/>
          </p:cNvSpPr>
          <p:nvPr/>
        </p:nvSpPr>
        <p:spPr>
          <a:xfrm>
            <a:off x="350836" y="4280758"/>
            <a:ext cx="5382307" cy="6648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de-DE" sz="1800" dirty="0">
                <a:solidFill>
                  <a:srgbClr val="E25B00"/>
                </a:solidFill>
              </a:rPr>
              <a:t>11</a:t>
            </a:r>
            <a:r>
              <a:rPr lang="de-DE" sz="1800" dirty="0">
                <a:solidFill>
                  <a:srgbClr val="E25B00"/>
                </a:solidFill>
                <a:effectLst/>
              </a:rPr>
              <a:t>:00 AM – 11:45 AM IST</a:t>
            </a:r>
            <a:endParaRPr lang="en-US" sz="1800" dirty="0">
              <a:solidFill>
                <a:srgbClr val="E25B00"/>
              </a:solidFill>
            </a:endParaRP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F30C0133-D373-4BEE-AF48-818F19513512}"/>
              </a:ext>
            </a:extLst>
          </p:cNvPr>
          <p:cNvSpPr txBox="1">
            <a:spLocks/>
          </p:cNvSpPr>
          <p:nvPr/>
        </p:nvSpPr>
        <p:spPr>
          <a:xfrm>
            <a:off x="6881393" y="4255873"/>
            <a:ext cx="4559984" cy="4042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en-IN" b="1" i="0" dirty="0">
                <a:solidFill>
                  <a:schemeClr val="bg1"/>
                </a:solidFill>
                <a:effectLst/>
                <a:latin typeface="-apple-system"/>
              </a:rPr>
              <a:t>Sathish Nadarajan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62587D00-EA0F-4F2C-AFE5-F845D430B963}"/>
              </a:ext>
            </a:extLst>
          </p:cNvPr>
          <p:cNvSpPr txBox="1">
            <a:spLocks/>
          </p:cNvSpPr>
          <p:nvPr/>
        </p:nvSpPr>
        <p:spPr>
          <a:xfrm>
            <a:off x="7292956" y="4826369"/>
            <a:ext cx="3736859" cy="669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86DB4"/>
              </a:buClr>
              <a:buSzPct val="150000"/>
              <a:buNone/>
            </a:pPr>
            <a:r>
              <a:rPr lang="en-IN" sz="16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Solution Architect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86DB4"/>
              </a:buClr>
              <a:buSzPct val="150000"/>
              <a:buNone/>
            </a:pPr>
            <a:r>
              <a:rPr lang="en-IN" sz="1400" dirty="0">
                <a:solidFill>
                  <a:schemeClr val="bg1"/>
                </a:solidFill>
                <a:latin typeface="Roboto" panose="02000000000000000000" pitchFamily="2" charset="0"/>
              </a:rPr>
              <a:t>AstraZeneca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15E8E8FC-BDC4-437E-83E3-2E51B79D163D}"/>
              </a:ext>
            </a:extLst>
          </p:cNvPr>
          <p:cNvSpPr txBox="1">
            <a:spLocks/>
          </p:cNvSpPr>
          <p:nvPr/>
        </p:nvSpPr>
        <p:spPr>
          <a:xfrm>
            <a:off x="350836" y="375284"/>
            <a:ext cx="5181600" cy="1938992"/>
          </a:xfrm>
          <a:prstGeom prst="rect">
            <a:avLst/>
          </a:prstGeom>
        </p:spPr>
        <p:txBody>
          <a:bodyPr vert="horz" lIns="91440" tIns="548640" rIns="9144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000" b="1" kern="1200">
                <a:solidFill>
                  <a:srgbClr val="086DB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</a:rPr>
              <a:t>Session 4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5294795-120A-4C65-821C-E0A216B27E87}"/>
              </a:ext>
            </a:extLst>
          </p:cNvPr>
          <p:cNvCxnSpPr>
            <a:cxnSpLocks/>
          </p:cNvCxnSpPr>
          <p:nvPr/>
        </p:nvCxnSpPr>
        <p:spPr>
          <a:xfrm>
            <a:off x="8812340" y="5662004"/>
            <a:ext cx="6980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71DB161-84EA-4969-713E-31FE3071F6E4}"/>
              </a:ext>
            </a:extLst>
          </p:cNvPr>
          <p:cNvSpPr/>
          <p:nvPr/>
        </p:nvSpPr>
        <p:spPr>
          <a:xfrm>
            <a:off x="350836" y="2465431"/>
            <a:ext cx="3690938" cy="66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1B183"/>
              </a:solidFill>
            </a:endParaRPr>
          </a:p>
        </p:txBody>
      </p:sp>
      <p:pic>
        <p:nvPicPr>
          <p:cNvPr id="1026" name="Picture 2" descr="Sathish Nadarajan">
            <a:extLst>
              <a:ext uri="{FF2B5EF4-FFF2-40B4-BE49-F238E27FC236}">
                <a16:creationId xmlns:a16="http://schemas.microsoft.com/office/drawing/2014/main" id="{F85BB7E1-A1B5-457B-AD1A-3D1D97655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957" y="1195699"/>
            <a:ext cx="2812856" cy="281285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632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6E1E6-C9BA-4DB8-89F6-27B2DC278748}"/>
              </a:ext>
            </a:extLst>
          </p:cNvPr>
          <p:cNvSpPr txBox="1">
            <a:spLocks/>
          </p:cNvSpPr>
          <p:nvPr/>
        </p:nvSpPr>
        <p:spPr>
          <a:xfrm>
            <a:off x="486376" y="613821"/>
            <a:ext cx="11219247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3A5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8C9E7-6232-4514-84E6-66E12B8ED224}"/>
              </a:ext>
            </a:extLst>
          </p:cNvPr>
          <p:cNvSpPr txBox="1">
            <a:spLocks/>
          </p:cNvSpPr>
          <p:nvPr/>
        </p:nvSpPr>
        <p:spPr>
          <a:xfrm>
            <a:off x="486376" y="1617992"/>
            <a:ext cx="11219246" cy="36220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What Domain Isolated Apps</a:t>
            </a:r>
          </a:p>
          <a:p>
            <a:r>
              <a:rPr lang="en-US" dirty="0">
                <a:solidFill>
                  <a:schemeClr val="bg1"/>
                </a:solidFill>
              </a:rPr>
              <a:t>How it Works</a:t>
            </a:r>
          </a:p>
          <a:p>
            <a:r>
              <a:rPr lang="en-US" dirty="0">
                <a:solidFill>
                  <a:schemeClr val="bg1"/>
                </a:solidFill>
              </a:rPr>
              <a:t>Pros and Cons</a:t>
            </a:r>
          </a:p>
          <a:p>
            <a:r>
              <a:rPr lang="en-US" dirty="0">
                <a:solidFill>
                  <a:schemeClr val="bg1"/>
                </a:solidFill>
              </a:rPr>
              <a:t>Scenarios where we can use</a:t>
            </a:r>
          </a:p>
          <a:p>
            <a:r>
              <a:rPr lang="en-US" dirty="0">
                <a:solidFill>
                  <a:schemeClr val="bg1"/>
                </a:solidFill>
              </a:rPr>
              <a:t>Demo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191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23912-086A-4670-B9AC-3A6F2128E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3A57"/>
                </a:solidFill>
              </a:rPr>
              <a:t>What is Domain Isolated Webparts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6F294-8F06-4759-8106-639EDCDAC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Parts that </a:t>
            </a:r>
            <a:r>
              <a:rPr lang="en-US" b="1" dirty="0"/>
              <a:t>securely communicate</a:t>
            </a:r>
            <a:r>
              <a:rPr lang="en-US" dirty="0"/>
              <a:t> with APIs secured with Azure AD without exposing the access token to other components on the page or even scripts in the tenant.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727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ECF9CCD-FBB3-40DA-A3DB-9A935051D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575" y="0"/>
            <a:ext cx="10484849" cy="590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75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B9B60B4-9336-488D-8775-85236F448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443" y="374153"/>
            <a:ext cx="7499350" cy="549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05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82F18D3-34FF-4696-9117-1339EAC7FF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3031741"/>
              </p:ext>
            </p:extLst>
          </p:nvPr>
        </p:nvGraphicFramePr>
        <p:xfrm>
          <a:off x="2032000" y="13577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854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C00000"/>
      </a:accent1>
      <a:accent2>
        <a:srgbClr val="FCBA06"/>
      </a:accent2>
      <a:accent3>
        <a:srgbClr val="A5A5A5"/>
      </a:accent3>
      <a:accent4>
        <a:srgbClr val="6F7173"/>
      </a:accent4>
      <a:accent5>
        <a:srgbClr val="003A56"/>
      </a:accent5>
      <a:accent6>
        <a:srgbClr val="70AD47"/>
      </a:accent6>
      <a:hlink>
        <a:srgbClr val="0563C1"/>
      </a:hlink>
      <a:folHlink>
        <a:srgbClr val="954F72"/>
      </a:folHlink>
    </a:clrScheme>
    <a:fontScheme name="ICSS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create.pptx" id="{4B84F7A1-4E27-437C-89FE-1035957ABD64}" vid="{64BBDFB3-4774-4D06-A47D-28B53E3843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A34BE609523324C97DA0E1B12C711F7" ma:contentTypeVersion="7" ma:contentTypeDescription="Create a new document." ma:contentTypeScope="" ma:versionID="57769d37477bcbaaba99812d180ca853">
  <xsd:schema xmlns:xsd="http://www.w3.org/2001/XMLSchema" xmlns:xs="http://www.w3.org/2001/XMLSchema" xmlns:p="http://schemas.microsoft.com/office/2006/metadata/properties" xmlns:ns2="14ed9194-5696-4740-b4b1-c7e1b1aa449e" targetNamespace="http://schemas.microsoft.com/office/2006/metadata/properties" ma:root="true" ma:fieldsID="8c24275bdd84f6ea1d5a0e9739451b42" ns2:_="">
    <xsd:import namespace="14ed9194-5696-4740-b4b1-c7e1b1aa449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ed9194-5696-4740-b4b1-c7e1b1aa44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2464583-54A9-4C5C-A5CF-FE751077659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3B6F581-EA92-4059-AB7C-5B8EF10A85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ed9194-5696-4740-b4b1-c7e1b1aa44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5DC9083-5E5D-4CA2-8D4B-2F572AD35D9C}">
  <ds:schemaRefs>
    <ds:schemaRef ds:uri="http://schemas.microsoft.com/office/2006/metadata/properties"/>
    <ds:schemaRef ds:uri="http://schemas.microsoft.com/office/infopath/2007/PartnerControls"/>
    <ds:schemaRef ds:uri="b9692f38-31ec-41e8-b0c7-46a793d2b0f3"/>
    <ds:schemaRef ds:uri="0cb492e9-63c8-444b-a504-0063c439952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Final-LPT-PRIYA</Template>
  <TotalTime>646</TotalTime>
  <Words>351</Words>
  <Application>Microsoft Office PowerPoint</Application>
  <PresentationFormat>Widescreen</PresentationFormat>
  <Paragraphs>68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Amazon Ember</vt:lpstr>
      <vt:lpstr>-apple-system</vt:lpstr>
      <vt:lpstr>Arial</vt:lpstr>
      <vt:lpstr>Calibri</vt:lpstr>
      <vt:lpstr>Roboto</vt:lpstr>
      <vt:lpstr>Segoe UI</vt:lpstr>
      <vt:lpstr>Office Theme</vt:lpstr>
      <vt:lpstr>PowerPoint Presentation</vt:lpstr>
      <vt:lpstr>A One Day  In Person Event</vt:lpstr>
      <vt:lpstr>PowerPoint Presentation</vt:lpstr>
      <vt:lpstr>SPEAKERS PANEL</vt:lpstr>
      <vt:lpstr>PowerPoint Presentation</vt:lpstr>
      <vt:lpstr>What is Domain Isolated Webparts</vt:lpstr>
      <vt:lpstr>PowerPoint Presentation</vt:lpstr>
      <vt:lpstr>PowerPoint Presentation</vt:lpstr>
      <vt:lpstr>PowerPoint Presentation</vt:lpstr>
      <vt:lpstr>Key Elements</vt:lpstr>
      <vt:lpstr>PowerPoint Presentation</vt:lpstr>
      <vt:lpstr>PowerPoint Presentation</vt:lpstr>
      <vt:lpstr>PowerPoint Presentation</vt:lpstr>
      <vt:lpstr>SPEAKERS PANEL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Priya Gupta</dc:creator>
  <cp:lastModifiedBy>Nadarajan, Sathish</cp:lastModifiedBy>
  <cp:revision>1</cp:revision>
  <dcterms:created xsi:type="dcterms:W3CDTF">2022-05-11T18:25:36Z</dcterms:created>
  <dcterms:modified xsi:type="dcterms:W3CDTF">2022-12-02T06:13:44Z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c62bff6-504e-451d-8be0-4b457445afdc_Enabled">
    <vt:lpwstr>true</vt:lpwstr>
  </property>
  <property fmtid="{D5CDD505-2E9C-101B-9397-08002B2CF9AE}" pid="3" name="MSIP_Label_6c62bff6-504e-451d-8be0-4b457445afdc_SetDate">
    <vt:lpwstr>2021-08-11T19:17:51Z</vt:lpwstr>
  </property>
  <property fmtid="{D5CDD505-2E9C-101B-9397-08002B2CF9AE}" pid="4" name="MSIP_Label_6c62bff6-504e-451d-8be0-4b457445afdc_Method">
    <vt:lpwstr>Standard</vt:lpwstr>
  </property>
  <property fmtid="{D5CDD505-2E9C-101B-9397-08002B2CF9AE}" pid="5" name="MSIP_Label_6c62bff6-504e-451d-8be0-4b457445afdc_Name">
    <vt:lpwstr>6c62bff6-504e-451d-8be0-4b457445afdc</vt:lpwstr>
  </property>
  <property fmtid="{D5CDD505-2E9C-101B-9397-08002B2CF9AE}" pid="6" name="MSIP_Label_6c62bff6-504e-451d-8be0-4b457445afdc_SiteId">
    <vt:lpwstr>58415100-21bc-4a0f-8e01-cf9a2e17e365</vt:lpwstr>
  </property>
  <property fmtid="{D5CDD505-2E9C-101B-9397-08002B2CF9AE}" pid="7" name="MSIP_Label_6c62bff6-504e-451d-8be0-4b457445afdc_ActionId">
    <vt:lpwstr>a299f10b-d58b-49b7-9a00-009d6821bb9c</vt:lpwstr>
  </property>
  <property fmtid="{D5CDD505-2E9C-101B-9397-08002B2CF9AE}" pid="8" name="MSIP_Label_6c62bff6-504e-451d-8be0-4b457445afdc_ContentBits">
    <vt:lpwstr>0</vt:lpwstr>
  </property>
  <property fmtid="{D5CDD505-2E9C-101B-9397-08002B2CF9AE}" pid="9" name="ContentTypeId">
    <vt:lpwstr>0x0101003A34BE609523324C97DA0E1B12C711F7</vt:lpwstr>
  </property>
  <property fmtid="{D5CDD505-2E9C-101B-9397-08002B2CF9AE}" pid="10" name="MediaServiceImageTags">
    <vt:lpwstr/>
  </property>
</Properties>
</file>